
<file path=[Content_Types].xml><?xml version="1.0" encoding="utf-8"?>
<Types xmlns="http://schemas.openxmlformats.org/package/2006/content-types">
  <Default Extension="rels" ContentType="application/vnd.openxmlformats-package.relationships+xml"/>
  <Default Extension="xml" ContentType="application/xml"/>
  <Default Extension="vml" ContentType="application/vnd.openxmlformats-officedocument.vmlDrawing"/>
  <Default Extension="fntdata" ContentType="application/x-fontdata"/>
  <Default Extension="bmp" ContentType="image/bmp"/>
  <Default Extension="jpeg" ContentType="image/jpeg"/>
  <Default Extension="png" ContentType="image/png"/>
  <Default Extension="gif" ContentType="image/gif"/>
  <Default Extension="tif" ContentType="image/tif"/>
  <Default Extension="emf" ContentType="image/x-emf"/>
  <Default Extension="wmf" ContentType="image/x-wmf"/>
  <Default Extension="pct" ContentType="image/pct"/>
  <Default Extension="pcx" ContentType="image/pcx"/>
  <Default Extension="tga" ContentType="image/tga"/>
  <Default Extension="avi" ContentType="video/avi"/>
  <Default Extension="wmv" ContentType="video/wmv"/>
  <Default Extension="mpg" ContentType="video/mpeg"/>
  <Default Extension="mpeg" ContentType="video/mpeg"/>
  <Default Extension="mp2" ContentType="video/mpeg"/>
  <Default Extension="mp4" ContentType="video/mpeg"/>
  <Default Extension="wma" ContentType="audio/x-ms-wma"/>
  <Default Extension="mid" ContentType="audio/unknown"/>
  <Default Extension="midi" ContentType="audio/unknown"/>
  <Default Extension="rmi" ContentType="audio/unknown"/>
  <Default Extension="mp3" ContentType="audio/unknown"/>
  <Default Extension="wav" ContentType="audio/wav"/>
  <Default Extension="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Types>
</file>

<file path=_rels/.rels><?xml version="1.0" encoding="UTF-8" standalone="yes" ?>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p="http://schemas.openxmlformats.org/presentationml/2006/main" xmlns:p14="http://schemas.microsoft.com/office/powerpoint/2010/main" xmlns:r="http://schemas.openxmlformats.org/officeDocument/2006/relationships" xmlns:a="http://schemas.openxmlformats.org/drawingml/2006/main">
  <p:sldMasterIdLst>
    <p:sldMasterId id="2147483648" r:id="rId5"/>
  </p:sldMasterIdLst>
  <p:notesMasterIdLst>
    <p:notesMasterId r:id="rId6"/>
  </p:notesMasterIdLst>
  <p:sldIdLst>
    <p:sldId id="292" r:id="rId7"/>
    <p:sldId id="372" r:id="rId8"/>
    <p:sldId id="370" r:id="rId9"/>
    <p:sldId id="371" r:id="rId10"/>
    <p:sldId id="368" r:id="rId11"/>
    <p:sldId id="373" r:id="rId12"/>
    <p:sldId id="374" r:id="rId13"/>
    <p:sldId id="383" r:id="rId14"/>
    <p:sldId id="369" r:id="rId15"/>
    <p:sldId id="294" r:id="rId16"/>
    <p:sldId id="293" r:id="rId17"/>
    <p:sldId id="295" r:id="rId18"/>
    <p:sldId id="296" r:id="rId19"/>
    <p:sldId id="303" r:id="rId20"/>
    <p:sldId id="298" r:id="rId21"/>
    <p:sldId id="356" r:id="rId22"/>
    <p:sldId id="357" r:id="rId23"/>
    <p:sldId id="358" r:id="rId24"/>
    <p:sldId id="297" r:id="rId25"/>
    <p:sldId id="300" r:id="rId26"/>
    <p:sldId id="324" r:id="rId27"/>
    <p:sldId id="325" r:id="rId28"/>
    <p:sldId id="301" r:id="rId29"/>
    <p:sldId id="326" r:id="rId30"/>
    <p:sldId id="376" r:id="rId31"/>
    <p:sldId id="377" r:id="rId32"/>
    <p:sldId id="379" r:id="rId33"/>
    <p:sldId id="378" r:id="rId34"/>
    <p:sldId id="327" r:id="rId35"/>
    <p:sldId id="308" r:id="rId36"/>
    <p:sldId id="309" r:id="rId37"/>
    <p:sldId id="302" r:id="rId38"/>
    <p:sldId id="310" r:id="rId39"/>
    <p:sldId id="347" r:id="rId40"/>
    <p:sldId id="306" r:id="rId41"/>
    <p:sldId id="351" r:id="rId42"/>
    <p:sldId id="350" r:id="rId43"/>
    <p:sldId id="380" r:id="rId44"/>
    <p:sldId id="305" r:id="rId45"/>
    <p:sldId id="307" r:id="rId46"/>
    <p:sldId id="311" r:id="rId47"/>
    <p:sldId id="312" r:id="rId48"/>
    <p:sldId id="299" r:id="rId49"/>
    <p:sldId id="313" r:id="rId50"/>
    <p:sldId id="316" r:id="rId51"/>
    <p:sldId id="331" r:id="rId52"/>
    <p:sldId id="330" r:id="rId53"/>
    <p:sldId id="315" r:id="rId54"/>
    <p:sldId id="341" r:id="rId55"/>
    <p:sldId id="352" r:id="rId56"/>
    <p:sldId id="343" r:id="rId57"/>
    <p:sldId id="332" r:id="rId58"/>
    <p:sldId id="317" r:id="rId59"/>
    <p:sldId id="342" r:id="rId60"/>
    <p:sldId id="319" r:id="rId61"/>
    <p:sldId id="318" r:id="rId62"/>
    <p:sldId id="321" r:id="rId63"/>
    <p:sldId id="381" r:id="rId64"/>
    <p:sldId id="320" r:id="rId65"/>
    <p:sldId id="340" r:id="rId66"/>
    <p:sldId id="344" r:id="rId67"/>
    <p:sldId id="333" r:id="rId68"/>
    <p:sldId id="334" r:id="rId69"/>
    <p:sldId id="336" r:id="rId70"/>
    <p:sldId id="337" r:id="rId71"/>
    <p:sldId id="314" r:id="rId72"/>
    <p:sldId id="345" r:id="rId73"/>
    <p:sldId id="338" r:id="rId74"/>
    <p:sldId id="387" r:id="rId75"/>
    <p:sldId id="386" r:id="rId76"/>
    <p:sldId id="385" r:id="rId77"/>
    <p:sldId id="384" r:id="rId78"/>
    <p:sldId id="365" r:id="rId79"/>
    <p:sldId id="346" r:id="rId80"/>
    <p:sldId id="367" r:id="rId81"/>
    <p:sldId id="348" r:id="rId82"/>
    <p:sldId id="329" r:id="rId83"/>
    <p:sldId id="349" r:id="rId84"/>
    <p:sldId id="354" r:id="rId85"/>
    <p:sldId id="366" r:id="rId86"/>
    <p:sldId id="323" r:id="rId87"/>
    <p:sldId id="359" r:id="rId88"/>
    <p:sldId id="361" r:id="rId89"/>
    <p:sldId id="360" r:id="rId90"/>
    <p:sldId id="362" r:id="rId91"/>
    <p:sldId id="364" r:id="rId92"/>
    <p:sldId id="388" r:id="rId93"/>
    <p:sldId id="389" r:id="rId94"/>
    <p:sldId id="390" r:id="rId95"/>
    <p:sldId id="391" r:id="rId96"/>
    <p:sldId id="392" r:id="rId97"/>
    <p:sldId id="394" r:id="rId98"/>
    <p:sldId id="393" r:id="rId99"/>
    <p:sldId id="363" r:id="rId100"/>
    <p:sldId id="355" r:id="rId101"/>
  </p:sldIdLst>
  <p:sldSz cx="12192000" cy="6858000"/>
  <p:notesSz cx="6858000" cy="9144000"/>
  <p:defaultTextStyle>
    <a:lvl1pPr marL="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9pPr>
  </p:defaultTextStyle>
</p:presentation>
</file>

<file path=ppt/presProps.xml><?xml version="1.0" encoding="utf-8"?>
<p:presentationPr xmlns:p="http://schemas.openxmlformats.org/presentationml/2006/main" xmlns:p14="http://schemas.microsoft.com/office/powerpoint/2010/main" xmlns:r="http://schemas.openxmlformats.org/officeDocument/2006/relationships" xmlns:a="http://schemas.openxmlformats.org/drawingml/2006/main">
  <p:showPr showNarration="1">
    <p:penClr>
      <a:srgbClr val="0000FF"/>
    </p:penClr>
  </p:showPr>
  <p:extLst>
    <p:ext uri="smNativeData">
      <pr:smAppRevision xmlns:pr="smNativeData" dt="1570403051" val="966" rev64="64" revOS="3"/>
      <pr:smFileRevision xmlns:pr="smNativeData" dt="1570403051" val="101"/>
      <pr:guideOptions xmlns:pr="smNativeData" dt="1570403051" snapToGrid="1" snapToBorders="1" snapToGuides="1"/>
    </p:ext>
  </p:extLst>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p14="http://schemas.microsoft.com/office/powerpoint/2010/main" xmlns:r="http://schemas.openxmlformats.org/officeDocument/2006/relationships" xmlns:a="http://schemas.openxmlformats.org/drawingml/2006/main">
  <p:slideViewPr>
    <p:cSldViewPr snapToObjects="1" showGuides="1">
      <p:cViewPr varScale="1">
        <p:scale>
          <a:sx n="71" d="100"/>
          <a:sy n="71" d="100"/>
        </p:scale>
        <p:origin x="378" y="420"/>
      </p:cViewPr>
      <p:guideLst x="0" y="0">
        <p:guide orient="horz" pos="2160"/>
        <p:guide pos="3840"/>
      </p:guideLst>
    </p:cSldViewPr>
  </p:slideViewPr>
  <p:outlineViewPr>
    <p:cViewPr>
      <p:scale>
        <a:sx n="303" d="100"/>
        <a:sy n="303" d="100"/>
      </p:scale>
      <p:origin x="0" y="0"/>
    </p:cViewPr>
  </p:outlineViewPr>
  <p:sorterViewPr>
    <p:cViewPr>
      <p:scale>
        <a:sx n="15" d="100"/>
        <a:sy n="15" d="100"/>
      </p:scale>
      <p:origin x="0" y="0"/>
    </p:cViewPr>
  </p:sorterViewPr>
  <p:notesViewPr>
    <p:cSldViewPr snapToObjects="1" showGuides="1">
      <p:cViewPr>
        <p:scale>
          <a:sx n="71" d="100"/>
          <a:sy n="71" d="100"/>
        </p:scale>
        <p:origin x="378" y="420"/>
      </p:cViewPr>
    </p:cSldViewPr>
  </p:notesViewPr>
  <p:gridSpacing cx="71755" cy="71755"/>
</p:viewPr>
</file>

<file path=ppt/_rels/presentation.xml.rels><?xml version="1.0" encoding="UTF-8" standalone="yes" ?>
<Relationships xmlns="http://schemas.openxmlformats.org/package/2006/relationships"><Relationship Id="rId1" Type="http://schemas.openxmlformats.org/officeDocument/2006/relationships/theme" Target="theme/theme1.xml"/><Relationship Id="rId2" Type="http://schemas.openxmlformats.org/officeDocument/2006/relationships/tableStyles" Target="tableStyles.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00" Type="http://schemas.openxmlformats.org/officeDocument/2006/relationships/slide" Target="slides/slide94.xml"/><Relationship Id="rId101" Type="http://schemas.openxmlformats.org/officeDocument/2006/relationships/slide" Target="slides/slide95.xml"/></Relationships>
</file>

<file path=ppt/notesMasters/_rels/notesMaster1.xml.rels><?xml version="1.0" encoding="UTF-8" standalone="yes" ?>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http://schemas.openxmlformats.org/presentationml/2006/main" xmlns:p14="http://schemas.microsoft.com/office/powerpoint/2010/main" xmlns:r="http://schemas.openxmlformats.org/officeDocument/2006/relationships" xmlns:a="http://schemas.openxmlformats.org/drawingml/2006/main">
  <p:cSld>
    <p:bg>
      <p:bgPr>
        <a:solidFill>
          <a:schemeClr val="bg1"/>
        </a:solidFill>
        <a:effectLst/>
      </p:bgPr>
    </p:bg>
    <p:spTree>
      <p:nvGrpSpPr>
        <p:cNvPr id="1" name=""/>
        <p:cNvGrpSpPr/>
        <p:nvPr/>
      </p:nvGrpSpPr>
      <p:grpSpPr>
        <a:xfrm>
          <a:off x="0" y="0"/>
          <a:ext cx="0" cy="0"/>
          <a:chOff x="0" y="0"/>
          <a:chExt cx="0" cy="0"/>
        </a:xfrm>
      </p:grpSpPr>
      <p:sp>
        <p:nvSpPr>
          <p:cNvPr id="2" name="Head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wAa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AAAAAAAAAAEgSAADQAgAAEAAAACYAAAAIAAAA//////////8="/>
              </a:ext>
            </a:extLst>
          </p:cNvSpPr>
          <p:nvPr>
            <p:ph type="hdr" sz="quarter"/>
          </p:nvPr>
        </p:nvSpPr>
        <p:spPr>
          <a:xfrm>
            <a:off x="0" y="0"/>
            <a:ext cx="2971800" cy="457200"/>
          </a:xfrm>
          <a:prstGeom prst="rect">
            <a:avLst/>
          </a:prstGeom>
          <a:noFill/>
          <a:ln>
            <a:noFill/>
          </a:ln>
          <a:effectLst/>
        </p:spPr>
        <p:txBody>
          <a:bodyPr vert="horz" wrap="square" numCol="1" spcCol="215900" anchor="t">
            <a:prstTxWarp prst="textNoShape">
              <a:avLst/>
            </a:prstTxWarp>
          </a:bodyPr>
          <a:lstStyle>
            <a:lvl1pPr algn="l">
              <a:defRPr sz="1200"/>
            </a:lvl1pPr>
          </a:lstStyle>
          <a:p>
            <a:pPr/>
          </a:p>
        </p:txBody>
      </p:sp>
      <p:sp>
        <p:nvSpPr>
          <p:cNvPr id="3"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oFwAAAAAAADAqAADQAgAAEAAAACYAAAAIAAAA//////////8="/>
              </a:ext>
            </a:extLst>
          </p:cNvSpPr>
          <p:nvPr>
            <p:ph type="dt" idx="1"/>
          </p:nvPr>
        </p:nvSpPr>
        <p:spPr>
          <a:xfrm>
            <a:off x="3886200" y="0"/>
            <a:ext cx="2971800" cy="457200"/>
          </a:xfrm>
          <a:prstGeom prst="rect">
            <a:avLst/>
          </a:prstGeom>
          <a:noFill/>
          <a:ln>
            <a:noFill/>
          </a:ln>
          <a:effectLst/>
        </p:spPr>
        <p:txBody>
          <a:bodyPr vert="horz" wrap="square" numCol="1" spcCol="215900" anchor="t">
            <a:prstTxWarp prst="textNoShape">
              <a:avLst/>
            </a:prstTxWarp>
          </a:bodyPr>
          <a:lstStyle>
            <a:lvl1pPr algn="r">
              <a:defRPr sz="1200"/>
            </a:lvl1pPr>
          </a:lstStyle>
          <a:p>
            <a:pPr/>
            <a:fld id="{4CBC91EE-A0A1-E967-EF04-5632DF4A1903}" type="datetime1">
              <a:t/>
            </a:fld>
          </a:p>
        </p:txBody>
      </p:sp>
      <p:sp>
        <p:nvSpPr>
          <p:cNvPr id="4"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8="/>
              </a:ext>
            </a:extLst>
          </p:cNvSpPr>
          <p:nvPr>
            <p:ph type="sldImg" idx="2"/>
          </p:nvPr>
        </p:nvSpPr>
        <p:spPr>
          <a:xfrm>
            <a:off x="1143000" y="685800"/>
            <a:ext cx="4572000" cy="3429000"/>
          </a:xfrm>
          <a:prstGeom prst="rect">
            <a:avLst/>
          </a:prstGeom>
          <a:noFill/>
          <a:ln w="12700" cap="flat" cmpd="sng" algn="ctr">
            <a:solidFill>
              <a:schemeClr val="tx1"/>
            </a:solidFill>
            <a:prstDash val="solid"/>
            <a:headEnd type="none"/>
            <a:tailEnd type="none"/>
          </a:ln>
          <a:effectLst/>
        </p:spPr>
      </p:sp>
      <p:sp>
        <p:nvSpPr>
          <p:cNvPr id="5"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kW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8="/>
              </a:ext>
            </a:extLst>
          </p:cNvSpPr>
          <p:nvPr>
            <p:ph type="body" idx="3"/>
          </p:nvPr>
        </p:nvSpPr>
        <p:spPr>
          <a:xfrm>
            <a:off x="685800" y="4343400"/>
            <a:ext cx="5486400" cy="4114800"/>
          </a:xfrm>
          <a:prstGeom prst="rect">
            <a:avLst/>
          </a:prstGeom>
          <a:noFill/>
          <a:ln>
            <a:noFill/>
          </a:ln>
          <a:effectLst/>
        </p:spPr>
        <p:txBody>
          <a:bodyPr vert="horz"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6" name="FooterArea1"/>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IJ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AAAAAcDUAAEgSAABAOAAAEAAAACYAAAAIAAAA//////////8="/>
              </a:ext>
            </a:extLst>
          </p:cNvSpPr>
          <p:nvPr>
            <p:ph type="ftr" sz="quarter" idx="4"/>
          </p:nvPr>
        </p:nvSpPr>
        <p:spPr>
          <a:xfrm>
            <a:off x="0" y="8686800"/>
            <a:ext cx="2971800" cy="457200"/>
          </a:xfrm>
          <a:prstGeom prst="rect">
            <a:avLst/>
          </a:prstGeom>
          <a:noFill/>
          <a:ln>
            <a:noFill/>
          </a:ln>
          <a:effectLst/>
        </p:spPr>
        <p:txBody>
          <a:bodyPr vert="horz" wrap="square" numCol="1" spcCol="215900" anchor="b">
            <a:prstTxWarp prst="textNoShape">
              <a:avLst/>
            </a:prstTxWarp>
          </a:bodyPr>
          <a:lstStyle>
            <a:lvl1pPr algn="l">
              <a:defRPr sz="1200"/>
            </a:lvl1pPr>
          </a:lstStyle>
          <a:p>
            <a:pPr/>
          </a:p>
        </p:txBody>
      </p:sp>
      <p:sp>
        <p:nvSpPr>
          <p:cNvPr id="7" name="SlideNumberArea1"/>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YF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oFwAAcDUAADAqAABAOAAAEAAAACYAAAAIAAAA//////////8="/>
              </a:ext>
            </a:extLst>
          </p:cNvSpPr>
          <p:nvPr>
            <p:ph type="sldNum" sz="quarter" idx="5"/>
          </p:nvPr>
        </p:nvSpPr>
        <p:spPr>
          <a:xfrm>
            <a:off x="3886200" y="8686800"/>
            <a:ext cx="2971800" cy="457200"/>
          </a:xfrm>
          <a:prstGeom prst="rect">
            <a:avLst/>
          </a:prstGeom>
          <a:noFill/>
          <a:ln>
            <a:noFill/>
          </a:ln>
          <a:effectLst/>
        </p:spPr>
        <p:txBody>
          <a:bodyPr vert="horz" wrap="square" numCol="1" spcCol="215900" anchor="b">
            <a:prstTxWarp prst="textNoShape">
              <a:avLst/>
            </a:prstTxWarp>
          </a:bodyPr>
          <a:lstStyle>
            <a:lvl1pPr algn="r">
              <a:defRPr sz="1200"/>
            </a:lvl1pPr>
          </a:lstStyle>
          <a:p>
            <a:pPr/>
            <a:fld id="{13CD882B-65FE-987E-B075-932BC63B46C6}" type="slidenum">
              <a:t/>
            </a:fld>
          </a:p>
        </p:txBody>
      </p:sp>
    </p:spTree>
  </p:cSld>
  <p:clrMap bg1="lt1" tx1="dk1" bg2="lt2" tx2="dk2" accent1="accent1" accent2="accent2" accent3="accent3" accent4="accent4" accent5="accent5" accent6="accent6" hlink="hlink" folHlink="folHlink"/>
  <p:hf sldNum="0" hdr="0" ftr="0" dt="0"/>
  <p:notesStyle>
    <a:lvl1pPr marL="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1pPr>
    <a:lvl2pPr marL="4572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2pPr>
    <a:lvl3pPr marL="9144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3pPr>
    <a:lvl4pPr marL="13716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4pPr>
    <a:lvl5pPr marL="18288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5pPr>
    <a:lvl6pPr marL="22860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6pPr>
    <a:lvl7pPr marL="27432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7pPr>
    <a:lvl8pPr marL="32004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8pPr>
    <a:lvl9pPr marL="3657600" marR="0" indent="0" algn="l" defTabSz="914400">
      <a:lnSpc>
        <a:spcPct val="100000"/>
      </a:lnSpc>
      <a:spcBef>
        <a:spcPts val="0"/>
      </a:spcBef>
      <a:spcAft>
        <a:spcPts val="0"/>
      </a:spcAft>
      <a:buNone/>
      <a:tabLst/>
      <a:defRPr sz="1200" b="0" i="0" u="none" strike="noStrike" kern="1" spc="0" baseline="0">
        <a:solidFill>
          <a:schemeClr val="tx1"/>
        </a:solidFill>
        <a:effectLst/>
        <a:latin typeface="Basic Sans" pitchFamily="1" charset="0"/>
        <a:ea typeface="Basic Roman" pitchFamily="1" charset="0"/>
        <a:cs typeface="Basic Roman" pitchFamily="1" charset="0"/>
      </a:defRPr>
    </a:lvl9pPr>
  </p:notesStyle>
</p:notesMaster>
</file>

<file path=ppt/notesSlides/_rels/notesSlide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ME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0.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1.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2.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o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3.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4.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iA5pw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5.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BoE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6.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7.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XV1f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I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8.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19.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M2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OsD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VXB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Jge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0.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Z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1.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2.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3.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4.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C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VXB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5.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6.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7.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AL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ct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8.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29.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Q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0.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1.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2.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wAa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3.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4.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kxNDQ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5.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A4HA0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6.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7.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8.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39.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4.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UvMDY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CRrZ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40.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41.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r>
              <a:t>The brute fact of flows of money to the site operatorshas to be ocnsidered. Servers cost money. Hidden costs of moderation.</a:t>
            </a:r>
          </a:p>
        </p:txBody>
      </p:sp>
    </p:spTree>
  </p:cSld>
  <p:clrMapOvr>
    <a:masterClrMapping/>
  </p:clrMapOvr>
</p:notes>
</file>

<file path=ppt/notesSlides/notesSlide5.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6.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XU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7.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GXrw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8/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8.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OU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notesSlides/notesSlide9.xml><?xml version="1.0" encoding="utf-8"?>
<p:notes xmlns:p="http://schemas.openxmlformats.org/presentationml/2006/main" xmlns:p14="http://schemas.microsoft.com/office/powerpoint/2010/main" xmlns:r="http://schemas.openxmlformats.org/officeDocument/2006/relationships" xmlns:a="http://schemas.openxmlformats.org/drawing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Pictur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X19f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IBwAAOAQAACgjAABQGQAAEAAAACYAAAAIAAAAffD//wAAAAA="/>
              </a:ext>
            </a:extLst>
          </p:cNvSpPr>
          <p:nvPr>
            <p:ph type="sldImg" idx="2"/>
          </p:nvPr>
        </p:nvSpPr>
        <p:spPr>
          <a:xfrm>
            <a:off x="1143000" y="685800"/>
            <a:ext cx="4572000" cy="3429000"/>
          </a:xfrm>
        </p:spPr>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zMyv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4BAAAuBoAAPglAAAINAAAEAAAACYAAAAIAAAAfXD//wAAAAA="/>
              </a:ext>
            </a:extLst>
          </p:cNvSpPr>
          <p:nvPr>
            <p:ph type="body" idx="3"/>
          </p:nvPr>
        </p:nvSpPr>
        <p:spPr>
          <a:xfrm>
            <a:off x="685800" y="4343400"/>
            <a:ext cx="5486400" cy="4114800"/>
          </a:xfrm>
        </p:spPr>
        <p:txBody>
          <a:bodyPr vert="horz" wrap="square" numCol="1" spcCol="215900" anchor="t">
            <a:prstTxWarp prst="textNoShape">
              <a:avLst/>
            </a:prstTxWarp>
          </a:bodyPr>
          <a:lstStyle/>
          <a:p>
            <a:pPr/>
          </a:p>
        </p:txBody>
      </p:sp>
    </p:spTree>
  </p:cSld>
  <p:clrMapOvr>
    <a:masterClrMapping/>
  </p:clrMapOvr>
</p:notes>
</file>

<file path=ppt/slideLayouts/_rels/slideLayout1.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p="http://schemas.openxmlformats.org/presentationml/2006/main" xmlns:p14="http://schemas.microsoft.com/office/powerpoint/2010/main" xmlns:r="http://schemas.openxmlformats.org/officeDocument/2006/relationships" xmlns:a="http://schemas.openxmlformats.org/drawingml/2006/main" type="title">
  <p:cSld name="Title slide">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MD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CgBQAAGg0AAGBFAAAmFgAAEAAAACYAAAAIAAAAAYAAAAAAAAA="/>
              </a:ext>
            </a:extLst>
          </p:cNvSpPr>
          <p:nvPr>
            <p:ph type="ctrTitle"/>
          </p:nvPr>
        </p:nvSpPr>
        <p:spPr>
          <a:xfrm>
            <a:off x="914400" y="2129790"/>
            <a:ext cx="10363200" cy="1470660"/>
          </a:xfrm>
        </p:spPr>
        <p:txBody>
          <a:bodyPr/>
          <a:lstStyle>
            <a:lvl1pPr>
              <a:defRPr cap="all"/>
            </a:lvl1pPr>
          </a:lstStyle>
          <a:p>
            <a:pPr>
              <a:defRPr cap="all"/>
            </a:pPr>
            <a:r>
              <a:t>Click to edit Master title style</a:t>
            </a:r>
          </a:p>
        </p:txBody>
      </p:sp>
      <p:sp>
        <p:nvSpPr>
          <p:cNvPr id="3" name="SlideSubtitle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Xw//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BACwAA6BcAAMA/AACwIgAAEAAAACYAAAAIAAAAAYAAAAAAAAA="/>
              </a:ext>
            </a:extLst>
          </p:cNvSpPr>
          <p:nvPr>
            <p:ph type="subTitle" idx="1"/>
          </p:nvPr>
        </p:nvSpPr>
        <p:spPr>
          <a:xfrm>
            <a:off x="1828800" y="3886200"/>
            <a:ext cx="8534400" cy="1752600"/>
          </a:xfrm>
        </p:spPr>
        <p:txBody>
          <a:bodyPr/>
          <a:lstStyle>
            <a:lvl1pPr marL="0" indent="0" algn="ctr">
              <a:buNone/>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r>
              <a:t>Click to edit Master subtitle style</a:t>
            </a:r>
          </a:p>
        </p:txBody>
      </p:sp>
      <p:sp>
        <p:nvSpPr>
          <p:cNvPr id="4"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OhZhAI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6CFCC9C9-8781-A93F-CF44-716A870A3924}" type="datetime1">
              <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QAI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29C93663-2DC4-9CC0-8A71-DB95783F7C8E}" type="slidenum">
              <a:t>95</a:t>
            </a:fld>
          </a:p>
        </p:txBody>
      </p:sp>
    </p:spTree>
  </p:cSld>
  <p:clrMapOvr>
    <a:masterClrMapping/>
  </p:clrMapOvr>
</p:sldLayout>
</file>

<file path=ppt/slideLayouts/slideLayout10.xml><?xml version="1.0" encoding="utf-8"?>
<p:sldLayout xmlns:p="http://schemas.openxmlformats.org/presentationml/2006/main" xmlns:p14="http://schemas.microsoft.com/office/powerpoint/2010/main" xmlns:r="http://schemas.openxmlformats.org/officeDocument/2006/relationships" xmlns:a="http://schemas.openxmlformats.org/drawingml/2006/main" type="vertTx">
  <p:cSld name="Title and vertical tex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QAI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QAAAAAAAAA="/>
              </a:ext>
            </a:extLst>
          </p:cNvSpPr>
          <p:nvPr>
            <p:ph type="title"/>
          </p:nvPr>
        </p:nvSpPr>
        <p:spPr>
          <a:xfrm>
            <a:off x="609600" y="274320"/>
            <a:ext cx="10972800" cy="1143000"/>
          </a:xfrm>
        </p:spPr>
        <p:txBody>
          <a:bodyPr/>
          <a:lstStyle/>
          <a:p>
            <a:pPr>
              <a:defRPr cap="all"/>
            </a:pPr>
            <a:r>
              <a:t>Click to edit Master title style</a:t>
            </a:r>
          </a:p>
        </p:txBody>
      </p:sp>
      <p:sp>
        <p:nvSpPr>
          <p:cNvPr id="3" name="SlideText1"/>
          <p:cNvSpPr>
            <a:spLocks noGrp="1" noChangeArrowheads="1"/>
            <a:extLst>
              <a:ext uri="smNativeData">
                <pr:smNativeData xmlns:pr="smNativeData" val="SMDATA_13_63KaXRMAAAAlAAAAZAAAAA8BAAAAkAAAAEgAAACQAAAASAAAAAAAAAAAAAAAAQ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wAAAAAAAAA="/>
              </a:ext>
            </a:extLst>
          </p:cNvSpPr>
          <p:nvPr>
            <p:ph idx="1"/>
          </p:nvPr>
        </p:nvSpPr>
        <p:spPr>
          <a:xfrm>
            <a:off x="609600" y="1600200"/>
            <a:ext cx="10972800" cy="4526280"/>
          </a:xfrm>
        </p:spPr>
        <p:txBody>
          <a:bodyPr vert="vert"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58115EE0-AEB5-44A8-FBA9-58FD10E70D0D}" type="datetime1">
              <a:t>8/31/2019</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163FFCB8-F6FB-6A0A-B587-005FB2C94355}" type="slidenum">
              <a:t>0</a:t>
            </a:fld>
          </a:p>
        </p:txBody>
      </p:sp>
    </p:spTree>
  </p:cSld>
  <p:clrMapOvr>
    <a:masterClrMapping/>
  </p:clrMapOvr>
</p:sldLayout>
</file>

<file path=ppt/slideLayouts/slideLayout11.xml><?xml version="1.0" encoding="utf-8"?>
<p:sldLayout xmlns:p="http://schemas.openxmlformats.org/presentationml/2006/main" xmlns:p14="http://schemas.microsoft.com/office/powerpoint/2010/main" xmlns:r="http://schemas.openxmlformats.org/officeDocument/2006/relationships" xmlns:a="http://schemas.openxmlformats.org/drawingml/2006/main" type="vertTitleAndTx">
  <p:cSld name="Vertical title and tex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CAAAAAQ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BgNgAAsAEAAEBHAACwJQAAEAAAACYAAAAIAAAAgwAAAAAAAAA="/>
              </a:ext>
            </a:extLst>
          </p:cNvSpPr>
          <p:nvPr>
            <p:ph type="title"/>
          </p:nvPr>
        </p:nvSpPr>
        <p:spPr>
          <a:xfrm>
            <a:off x="8839200" y="274320"/>
            <a:ext cx="2743200" cy="5852160"/>
          </a:xfrm>
        </p:spPr>
        <p:txBody>
          <a:bodyPr vert="vert" wrap="square" numCol="1" spcCol="215900" anchor="b">
            <a:prstTxWarp prst="textNoShape">
              <a:avLst/>
            </a:prstTxWarp>
          </a:bodyPr>
          <a:lstStyle/>
          <a:p>
            <a:pPr>
              <a:defRPr cap="all"/>
            </a:pPr>
            <a:r>
              <a:t>Click to edit Master title style</a:t>
            </a:r>
          </a:p>
        </p:txBody>
      </p:sp>
      <p:sp>
        <p:nvSpPr>
          <p:cNvPr id="3" name="SlideText1"/>
          <p:cNvSpPr>
            <a:spLocks noGrp="1" noChangeArrowheads="1"/>
            <a:extLst>
              <a:ext uri="smNativeData">
                <pr:smNativeData xmlns:pr="smNativeData" val="SMDATA_13_63KaXRMAAAAlAAAAZAAAAA8BAAAAkAAAAEgAAACQAAAASAAAAAAAAAAAAAAAAQ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sAEAAB81AACwJQAAEAAAACYAAAAIAAAAAwAAAAAAAAA="/>
              </a:ext>
            </a:extLst>
          </p:cNvSpPr>
          <p:nvPr>
            <p:ph idx="1"/>
          </p:nvPr>
        </p:nvSpPr>
        <p:spPr>
          <a:xfrm>
            <a:off x="609600" y="274320"/>
            <a:ext cx="8025765" cy="5852160"/>
          </a:xfrm>
        </p:spPr>
        <p:txBody>
          <a:bodyPr vert="vert"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6F358183-CD82-6077-CC8D-3B22CFC33A6E}" type="datetime1">
              <a:t>8/31/2019</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439D3047-09AE-C8C6-E025-FF937E6B16AA}" type="slidenum">
              <a:t>0</a:t>
            </a:fld>
          </a:p>
        </p:txBody>
      </p:sp>
    </p:spTree>
  </p:cSld>
  <p:clrMapOvr>
    <a:masterClrMapping/>
  </p:clrMapOvr>
</p:sldLayout>
</file>

<file path=ppt/slideLayouts/slideLayout2.xml><?xml version="1.0" encoding="utf-8"?>
<p:sldLayout xmlns:p="http://schemas.openxmlformats.org/presentationml/2006/main" xmlns:p14="http://schemas.microsoft.com/office/powerpoint/2010/main" xmlns:r="http://schemas.openxmlformats.org/officeDocument/2006/relationships" xmlns:a="http://schemas.openxmlformats.org/drawingml/2006/main" type="tx">
  <p:cSld name="Title and conten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QAAAAAAAAA="/>
              </a:ext>
            </a:extLst>
          </p:cNvSpPr>
          <p:nvPr>
            <p:ph type="title"/>
          </p:nvPr>
        </p:nvSpPr>
        <p:spPr>
          <a:xfrm>
            <a:off x="609600" y="274320"/>
            <a:ext cx="10972800" cy="1143000"/>
          </a:xfrm>
        </p:spPr>
        <p:txBody>
          <a:bodyPr/>
          <a:lstStyle/>
          <a:p>
            <a:pPr>
              <a:defRPr cap="all"/>
            </a:pPr>
            <a:r>
              <a:t>Click to edit Master title style</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QAAAAAAAAA="/>
              </a:ext>
            </a:extLst>
          </p:cNvSpPr>
          <p:nvPr>
            <p:ph idx="1"/>
          </p:nvPr>
        </p:nvSpPr>
        <p:spPr>
          <a:xfrm>
            <a:off x="609600" y="1600200"/>
            <a:ext cx="10972800" cy="4526280"/>
          </a:xfrm>
        </p:spPr>
        <p:txBody>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2A13DD00-4EC7-462B-89AB-B87E93E57FED}" type="datetime1">
              <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Aw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Qk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2E991A51-1FC3-CCEC-8D21-E9B9546F7BBC}" type="slidenum">
              <a:t>94</a:t>
            </a:fld>
          </a:p>
        </p:txBody>
      </p:sp>
    </p:spTree>
  </p:cSld>
  <p:clrMapOvr>
    <a:masterClrMapping/>
  </p:clrMapOvr>
</p:sldLayout>
</file>

<file path=ppt/slideLayouts/slideLayout3.xml><?xml version="1.0" encoding="utf-8"?>
<p:sldLayout xmlns:p="http://schemas.openxmlformats.org/presentationml/2006/main" xmlns:p14="http://schemas.microsoft.com/office/powerpoint/2010/main" xmlns:r="http://schemas.openxmlformats.org/officeDocument/2006/relationships" xmlns:a="http://schemas.openxmlformats.org/drawingml/2006/main" type="secHead">
  <p:cSld name="Section header">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tBQAAHBsAAK1FAAB9IwAAEAAAACYAAAAIAAAAgYAAAAAAAAA="/>
              </a:ext>
            </a:extLst>
          </p:cNvSpPr>
          <p:nvPr>
            <p:ph type="title"/>
          </p:nvPr>
        </p:nvSpPr>
        <p:spPr>
          <a:xfrm>
            <a:off x="963295" y="4406900"/>
            <a:ext cx="10363200" cy="1362075"/>
          </a:xfrm>
        </p:spPr>
        <p:txBody>
          <a:bodyPr vert="horz" wrap="square" numCol="1" spcCol="215900" anchor="t">
            <a:prstTxWarp prst="textNoShape">
              <a:avLst/>
            </a:prstTxWarp>
          </a:bodyPr>
          <a:lstStyle>
            <a:lvl1pPr algn="l">
              <a:defRPr sz="4000" b="1" cap="all"/>
            </a:lvl1pPr>
            <a:lvl2pPr marL="0" indent="0" algn="l">
              <a:buNone/>
              <a:defRPr>
                <a:solidFill>
                  <a:srgbClr val="000000"/>
                </a:solidFill>
              </a:defRPr>
            </a:lvl2pPr>
            <a:lvl3pPr marL="0" indent="0" algn="l">
              <a:buNone/>
              <a:defRPr>
                <a:solidFill>
                  <a:srgbClr val="000000"/>
                </a:solidFill>
              </a:defRPr>
            </a:lvl3pPr>
            <a:lvl4pPr marL="0" indent="0" algn="l">
              <a:buNone/>
              <a:defRPr>
                <a:solidFill>
                  <a:srgbClr val="000000"/>
                </a:solidFill>
              </a:defRPr>
            </a:lvl4pPr>
            <a:lvl5pPr marL="0" indent="0" algn="l">
              <a:buNone/>
              <a:defRPr>
                <a:solidFill>
                  <a:srgbClr val="000000"/>
                </a:solidFill>
              </a:defRPr>
            </a:lvl5pPr>
            <a:lvl6pPr marL="0" indent="0" algn="l">
              <a:buNone/>
              <a:defRPr>
                <a:solidFill>
                  <a:srgbClr val="000000"/>
                </a:solidFill>
              </a:defRPr>
            </a:lvl6pPr>
            <a:lvl7pPr marL="0" indent="0" algn="l">
              <a:buNone/>
              <a:defRPr>
                <a:solidFill>
                  <a:srgbClr val="000000"/>
                </a:solidFill>
              </a:defRPr>
            </a:lvl7pPr>
            <a:lvl8pPr marL="0" indent="0" algn="l">
              <a:buNone/>
              <a:defRPr>
                <a:solidFill>
                  <a:srgbClr val="000000"/>
                </a:solidFill>
              </a:defRPr>
            </a:lvl8pPr>
            <a:lvl9pPr marL="0" indent="0" algn="l">
              <a:buNone/>
              <a:defRPr>
                <a:solidFill>
                  <a:srgbClr val="000000"/>
                </a:solidFill>
              </a:defRPr>
            </a:lvl9pPr>
          </a:lstStyle>
          <a:p>
            <a:pPr>
              <a:defRPr cap="all"/>
            </a:pPr>
            <a:r>
              <a:t>Click to edit Master title style</a:t>
            </a:r>
          </a:p>
        </p:txBody>
      </p:sp>
      <p:sp>
        <p:nvSpPr>
          <p:cNvPr id="3" name="SlideText1"/>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tBQAA4REAAK1FAAAcGwAAEAAAACYAAAAIAAAAgYAAAAAAAAA="/>
              </a:ext>
            </a:extLst>
          </p:cNvSpPr>
          <p:nvPr>
            <p:ph idx="1"/>
          </p:nvPr>
        </p:nvSpPr>
        <p:spPr>
          <a:xfrm>
            <a:off x="963295" y="2906395"/>
            <a:ext cx="10363200" cy="1500505"/>
          </a:xfrm>
        </p:spPr>
        <p:txBody>
          <a:bodyPr vert="horz" wrap="square" numCol="1" spcCol="215900" anchor="b">
            <a:prstTxWarp prst="textNoShape">
              <a:avLst/>
            </a:prstTxWarp>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a:r>
              <a:t>Click to edit Master text styles</a:t>
            </a:r>
          </a:p>
        </p:txBody>
      </p:sp>
      <p:sp>
        <p:nvSpPr>
          <p:cNvPr id="4"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373024BB-F5DA-65D2-9488-03876AC66256}" type="datetime1">
              <a:t>8/31/2019</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4C945753-1DA1-C1A1-EF2C-EBF4196219BE}" type="slidenum">
              <a:t>0</a:t>
            </a:fld>
          </a:p>
        </p:txBody>
      </p:sp>
    </p:spTree>
  </p:cSld>
  <p:clrMapOvr>
    <a:masterClrMapping/>
  </p:clrMapOvr>
</p:sldLayout>
</file>

<file path=ppt/slideLayouts/slideLayout4.xml><?xml version="1.0" encoding="utf-8"?>
<p:sldLayout xmlns:p="http://schemas.openxmlformats.org/presentationml/2006/main" xmlns:p14="http://schemas.microsoft.com/office/powerpoint/2010/main" xmlns:r="http://schemas.openxmlformats.org/officeDocument/2006/relationships" xmlns:a="http://schemas.openxmlformats.org/drawingml/2006/main" type="twoColTx">
  <p:cSld name="Title and two contents">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QAAAAAAAAA="/>
              </a:ext>
            </a:extLst>
          </p:cNvSpPr>
          <p:nvPr>
            <p:ph type="title"/>
          </p:nvPr>
        </p:nvSpPr>
        <p:spPr>
          <a:xfrm>
            <a:off x="609600" y="274320"/>
            <a:ext cx="10972800" cy="1143000"/>
          </a:xfrm>
        </p:spPr>
        <p:txBody>
          <a:bodyPr/>
          <a:lstStyle/>
          <a:p>
            <a:pPr>
              <a:defRPr cap="all"/>
            </a:pPr>
            <a:r>
              <a:t>Click to edit Master title style</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OEkAACwJQAAEAAAACYAAAAIAAAAAYAAAAAAAAA="/>
              </a:ext>
            </a:extLst>
          </p:cNvSpPr>
          <p:nvPr>
            <p:ph idx="1"/>
          </p:nvPr>
        </p:nvSpPr>
        <p:spPr>
          <a:xfrm>
            <a:off x="609600" y="1600200"/>
            <a:ext cx="5385435" cy="4526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a:r>
              <a:t>Click to edit Master text styles</a:t>
            </a:r>
          </a:p>
          <a:p>
            <a:pPr lvl="1"/>
            <a:r>
              <a:t>Second level</a:t>
            </a:r>
          </a:p>
          <a:p>
            <a:pPr lvl="2"/>
            <a:r>
              <a:t>Third level</a:t>
            </a:r>
          </a:p>
          <a:p>
            <a:pPr lvl="3"/>
            <a:r>
              <a:t>Fourth level</a:t>
            </a:r>
          </a:p>
          <a:p>
            <a:pPr lvl="4"/>
            <a:r>
              <a:t>Fifth level</a:t>
            </a:r>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xheW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YAAAAAAAAA="/>
              </a:ext>
            </a:extLst>
          </p:cNvSpPr>
          <p:nvPr>
            <p:ph idx="2"/>
          </p:nvPr>
        </p:nvSpPr>
        <p:spPr>
          <a:xfrm>
            <a:off x="6196965" y="1600200"/>
            <a:ext cx="5385435" cy="4526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a:r>
              <a:t>Click to edit Master text styles</a:t>
            </a:r>
          </a:p>
          <a:p>
            <a:pPr lvl="1"/>
            <a:r>
              <a:t>Second level</a:t>
            </a:r>
          </a:p>
          <a:p>
            <a:pPr lvl="2"/>
            <a:r>
              <a:t>Third level</a:t>
            </a:r>
          </a:p>
          <a:p>
            <a:pPr lvl="3"/>
            <a:r>
              <a:t>Fourth level</a:t>
            </a:r>
          </a:p>
          <a:p>
            <a:pPr lvl="4"/>
            <a:r>
              <a:t>Fifth level</a:t>
            </a:r>
          </a:p>
        </p:txBody>
      </p:sp>
      <p:sp>
        <p:nvSpPr>
          <p:cNvPr id="5"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696EB02E-6084-3B46-CAD6-9613FE983CC3}" type="datetime1">
              <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7"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79B9B846-0894-EC4E-DA01-FE1BF64F2CAB}" type="slidenum">
              <a:t>87</a:t>
            </a:fld>
          </a:p>
        </p:txBody>
      </p:sp>
    </p:spTree>
  </p:cSld>
  <p:clrMapOvr>
    <a:masterClrMapping/>
  </p:clrMapOvr>
</p:sldLayout>
</file>

<file path=ppt/slideLayouts/slideLayout5.xml><?xml version="1.0" encoding="utf-8"?>
<p:sldLayout xmlns:p="http://schemas.openxmlformats.org/presentationml/2006/main" xmlns:p14="http://schemas.microsoft.com/office/powerpoint/2010/main" xmlns:r="http://schemas.openxmlformats.org/officeDocument/2006/relationships" xmlns:a="http://schemas.openxmlformats.org/drawingml/2006/main" type="twoTxTwoObj">
  <p:cSld name="Comparison">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QAAAAAAAAA="/>
              </a:ext>
            </a:extLst>
          </p:cNvSpPr>
          <p:nvPr>
            <p:ph type="title"/>
          </p:nvPr>
        </p:nvSpPr>
        <p:spPr>
          <a:xfrm>
            <a:off x="609600" y="274320"/>
            <a:ext cx="10972800" cy="1143000"/>
          </a:xfrm>
        </p:spPr>
        <p:txBody>
          <a:bodyPr/>
          <a:lstStyle/>
          <a:p>
            <a:pPr>
              <a:defRPr cap="all"/>
            </a:pPr>
            <a:r>
              <a:t>Click to edit Master title style</a:t>
            </a:r>
          </a:p>
        </p:txBody>
      </p:sp>
      <p:sp>
        <p:nvSpPr>
          <p:cNvPr id="3" name="SlideText3"/>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cQkAAOMkAABhDQAAEAAAACYAAAAIAAAAgYAAAAAAAAA="/>
              </a:ext>
            </a:extLst>
          </p:cNvSpPr>
          <p:nvPr>
            <p:ph idx="1"/>
          </p:nvPr>
        </p:nvSpPr>
        <p:spPr>
          <a:xfrm>
            <a:off x="609600" y="1534795"/>
            <a:ext cx="5386705" cy="640080"/>
          </a:xfrm>
        </p:spPr>
        <p:txBody>
          <a:bodyPr vert="horz" wrap="square" numCol="1" spcCol="215900" anchor="b">
            <a:prstTxWarp prst="textNoShape">
              <a:avLst/>
            </a:prstTxWarp>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r>
              <a:t>Click to edit Master text styles</a:t>
            </a:r>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YQ0AAOMkAACwJQAAEAAAACYAAAAIAAAAAYAAAAAAAAA="/>
              </a:ext>
            </a:extLst>
          </p:cNvSpPr>
          <p:nvPr>
            <p:ph idx="2"/>
          </p:nvPr>
        </p:nvSpPr>
        <p:spPr>
          <a:xfrm>
            <a:off x="609600" y="2174875"/>
            <a:ext cx="5386705" cy="39516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a:r>
              <a:t>Click to edit Master text styles</a:t>
            </a:r>
          </a:p>
          <a:p>
            <a:pPr lvl="1"/>
            <a:r>
              <a:t>Second level</a:t>
            </a:r>
          </a:p>
          <a:p>
            <a:pPr lvl="2"/>
            <a:r>
              <a:t>Third level</a:t>
            </a:r>
          </a:p>
          <a:p>
            <a:pPr lvl="3"/>
            <a:r>
              <a:t>Fourth level</a:t>
            </a:r>
          </a:p>
          <a:p>
            <a:pPr lvl="4"/>
            <a:r>
              <a:t>Fifth level</a:t>
            </a:r>
          </a:p>
        </p:txBody>
      </p:sp>
      <p:sp>
        <p:nvSpPr>
          <p:cNvPr id="5" name="SlideText2"/>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dJgAAcQkAAEBHAABhDQAAEAAAACYAAAAIAAAAgYAAAAAAAAA="/>
              </a:ext>
            </a:extLst>
          </p:cNvSpPr>
          <p:nvPr>
            <p:ph idx="3"/>
          </p:nvPr>
        </p:nvSpPr>
        <p:spPr>
          <a:xfrm>
            <a:off x="6195695" y="1534795"/>
            <a:ext cx="5386705" cy="640080"/>
          </a:xfrm>
        </p:spPr>
        <p:txBody>
          <a:bodyPr vert="horz" wrap="square" numCol="1" spcCol="215900" anchor="b">
            <a:prstTxWarp prst="textNoShape">
              <a:avLst/>
            </a:prstTxWarp>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r>
              <a:t>Click to edit Master text styles</a:t>
            </a:r>
          </a:p>
        </p:txBody>
      </p:sp>
      <p:sp>
        <p:nvSpPr>
          <p:cNvPr id="6" name="SlideText4"/>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dJgAAYQ0AAEBHAACwJQAAEAAAACYAAAAIAAAAAYAAAAAAAAA="/>
              </a:ext>
            </a:extLst>
          </p:cNvSpPr>
          <p:nvPr>
            <p:ph idx="4"/>
          </p:nvPr>
        </p:nvSpPr>
        <p:spPr>
          <a:xfrm>
            <a:off x="6195695" y="2174875"/>
            <a:ext cx="5386705" cy="39516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a:r>
              <a:t>Click to edit Master text styles</a:t>
            </a:r>
          </a:p>
          <a:p>
            <a:pPr lvl="1"/>
            <a:r>
              <a:t>Second level</a:t>
            </a:r>
          </a:p>
          <a:p>
            <a:pPr lvl="2"/>
            <a:r>
              <a:t>Third level</a:t>
            </a:r>
          </a:p>
          <a:p>
            <a:pPr lvl="3"/>
            <a:r>
              <a:t>Fourth level</a:t>
            </a:r>
          </a:p>
          <a:p>
            <a:pPr lvl="4"/>
            <a:r>
              <a:t>Fifth level</a:t>
            </a:r>
          </a:p>
        </p:txBody>
      </p:sp>
      <p:sp>
        <p:nvSpPr>
          <p:cNvPr id="7"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EAY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322A4F7F-31DF-7FB9-9192-C7EC01DC6792}" type="datetime1">
              <a:t>8/31/2019</a:t>
            </a:fld>
          </a:p>
        </p:txBody>
      </p:sp>
      <p:sp>
        <p:nvSpPr>
          <p:cNvPr id="8"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9"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J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31B8C933-7DDC-ED3F-9200-8B6A874E64DE}" type="slidenum">
              <a:t>0</a:t>
            </a:fld>
          </a:p>
        </p:txBody>
      </p:sp>
    </p:spTree>
  </p:cSld>
  <p:clrMapOvr>
    <a:masterClrMapping/>
  </p:clrMapOvr>
</p:sldLayout>
</file>

<file path=ppt/slideLayouts/slideLayout6.xml><?xml version="1.0" encoding="utf-8"?>
<p:sldLayout xmlns:p="http://schemas.openxmlformats.org/presentationml/2006/main" xmlns:p14="http://schemas.microsoft.com/office/powerpoint/2010/main" xmlns:r="http://schemas.openxmlformats.org/officeDocument/2006/relationships" xmlns:a="http://schemas.openxmlformats.org/drawingml/2006/main" type="titleOnly">
  <p:cSld name="Title only">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QAAAAAAAAA="/>
              </a:ext>
            </a:extLst>
          </p:cNvSpPr>
          <p:nvPr>
            <p:ph type="title"/>
          </p:nvPr>
        </p:nvSpPr>
        <p:spPr>
          <a:xfrm>
            <a:off x="609600" y="274320"/>
            <a:ext cx="10972800" cy="1143000"/>
          </a:xfrm>
        </p:spPr>
        <p:txBody>
          <a:bodyPr/>
          <a:lstStyle/>
          <a:p>
            <a:pPr>
              <a:defRPr cap="all"/>
            </a:pPr>
            <a:r>
              <a:t>Click to edit Master title style</a:t>
            </a:r>
          </a:p>
        </p:txBody>
      </p:sp>
      <p:sp>
        <p:nvSpPr>
          <p:cNvPr id="3"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PQsd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4672E691-DFAB-2710-E5CA-2945A884137C}" type="datetime1">
              <a:t/>
            </a:fld>
          </a:p>
        </p:txBody>
      </p:sp>
      <p:sp>
        <p:nvSpPr>
          <p:cNvPr id="4"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FBQUE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FBQUE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7504C086-C898-5136-D6BC-3E638EF2206B}" type="slidenum">
              <a:t/>
            </a:fld>
          </a:p>
        </p:txBody>
      </p:sp>
    </p:spTree>
  </p:cSld>
  <p:clrMapOvr>
    <a:masterClrMapping/>
  </p:clrMapOvr>
</p:sldLayout>
</file>

<file path=ppt/slideLayouts/slideLayout7.xml><?xml version="1.0" encoding="utf-8"?>
<p:sldLayout xmlns:p="http://schemas.openxmlformats.org/presentationml/2006/main" xmlns:p14="http://schemas.microsoft.com/office/powerpoint/2010/main" xmlns:r="http://schemas.openxmlformats.org/officeDocument/2006/relationships" xmlns:a="http://schemas.openxmlformats.org/drawingml/2006/main" type="blank">
  <p:cSld name="Blank">
    <p:spTree>
      <p:nvGrpSpPr>
        <p:cNvPr id="1" name=""/>
        <p:cNvGrpSpPr/>
        <p:nvPr/>
      </p:nvGrpSpPr>
      <p:grpSpPr>
        <a:xfrm>
          <a:off x="0" y="0"/>
          <a:ext cx="0" cy="0"/>
          <a:chOff x="0" y="0"/>
          <a:chExt cx="0" cy="0"/>
        </a:xfrm>
      </p:grpSpPr>
      <p:sp>
        <p:nvSpPr>
          <p:cNvPr id="2"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58BC8D7D-33B5-E97B-FB04-C52EC34A0D90}" type="datetime1">
              <a:t/>
            </a:fld>
          </a:p>
        </p:txBody>
      </p:sp>
      <p:sp>
        <p:nvSpPr>
          <p:cNvPr id="3"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UP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2346F6BE-F0CE-1300-80FE-0655B8B07653}" type="slidenum">
              <a:t/>
            </a:fld>
          </a:p>
        </p:txBody>
      </p:sp>
    </p:spTree>
  </p:cSld>
  <p:clrMapOvr>
    <a:masterClrMapping/>
  </p:clrMapOvr>
</p:sldLayout>
</file>

<file path=ppt/slideLayouts/slideLayout8.xml><?xml version="1.0" encoding="utf-8"?>
<p:sldLayout xmlns:p="http://schemas.openxmlformats.org/presentationml/2006/main" xmlns:p14="http://schemas.microsoft.com/office/powerpoint/2010/main" xmlns:r="http://schemas.openxmlformats.org/officeDocument/2006/relationships" xmlns:a="http://schemas.openxmlformats.org/drawingml/2006/main" type="objTx">
  <p:cSld name="Content with caption">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rgEAAG0cAADUCAAAEAAAACYAAAAIAAAAgYAAAAAAAAA="/>
              </a:ext>
            </a:extLst>
          </p:cNvSpPr>
          <p:nvPr>
            <p:ph type="title"/>
          </p:nvPr>
        </p:nvSpPr>
        <p:spPr>
          <a:xfrm>
            <a:off x="609600" y="273050"/>
            <a:ext cx="4011295" cy="1162050"/>
          </a:xfrm>
        </p:spPr>
        <p:txBody>
          <a:bodyPr vert="horz" wrap="square" numCol="1" spcCol="215900" anchor="b">
            <a:prstTxWarp prst="textNoShape">
              <a:avLst/>
            </a:prstTxWarp>
          </a:bodyPr>
          <a:lstStyle>
            <a:lvl1pPr algn="l">
              <a:defRPr sz="2000" b="1" cap="all"/>
            </a:lvl1pPr>
            <a:lvl2pPr algn="l"/>
            <a:lvl3pPr algn="l"/>
            <a:lvl4pPr algn="l"/>
            <a:lvl5pPr algn="l"/>
            <a:lvl6pPr algn="l"/>
            <a:lvl7pPr algn="l"/>
            <a:lvl8pPr algn="l"/>
            <a:lvl9pPr algn="l"/>
          </a:lstStyle>
          <a:p>
            <a:pPr>
              <a:defRPr cap="all"/>
            </a:pPr>
            <a:r>
              <a:t>Click to edit Master title style</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BTHQAArgEAAEBHAACwJQAAEAAAACYAAAAIAAAAAYAAAAAAAAA="/>
              </a:ext>
            </a:extLst>
          </p:cNvSpPr>
          <p:nvPr>
            <p:ph idx="1"/>
          </p:nvPr>
        </p:nvSpPr>
        <p:spPr>
          <a:xfrm>
            <a:off x="4766945" y="273050"/>
            <a:ext cx="6815455" cy="58534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a:r>
              <a:t>Click to edit Master text styles</a:t>
            </a:r>
          </a:p>
          <a:p>
            <a:pPr lvl="1"/>
            <a:r>
              <a:t>Second level</a:t>
            </a:r>
          </a:p>
          <a:p>
            <a:pPr lvl="2"/>
            <a:r>
              <a:t>Third level</a:t>
            </a:r>
          </a:p>
          <a:p>
            <a:pPr lvl="3"/>
            <a:r>
              <a:t>Fourth level</a:t>
            </a:r>
          </a:p>
          <a:p>
            <a:pPr lvl="4"/>
            <a:r>
              <a:t>Fifth level</a:t>
            </a:r>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g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1AgAAG0cAACwJQAAEAAAACYAAAAIAAAAAYAAAAAAAAA="/>
              </a:ext>
            </a:extLst>
          </p:cNvSpPr>
          <p:nvPr>
            <p:ph idx="2"/>
          </p:nvPr>
        </p:nvSpPr>
        <p:spPr>
          <a:xfrm>
            <a:off x="609600" y="1435100"/>
            <a:ext cx="4011295" cy="46913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r>
              <a:t>Click to edit Master text styles</a:t>
            </a:r>
          </a:p>
        </p:txBody>
      </p:sp>
      <p:sp>
        <p:nvSpPr>
          <p:cNvPr id="5"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6216C8FB-B58F-433E-C1AE-436B86E03716}" type="datetime1">
              <a:t>8/31/2019</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7"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7B03E29C-D296-5614-D8BB-2441ACF52E71}" type="slidenum">
              <a:t>0</a:t>
            </a:fld>
          </a:p>
        </p:txBody>
      </p:sp>
    </p:spTree>
  </p:cSld>
  <p:clrMapOvr>
    <a:masterClrMapping/>
  </p:clrMapOvr>
</p:sldLayout>
</file>

<file path=ppt/slideLayouts/slideLayout9.xml><?xml version="1.0" encoding="utf-8"?>
<p:sldLayout xmlns:p="http://schemas.openxmlformats.org/presentationml/2006/main" xmlns:p14="http://schemas.microsoft.com/office/powerpoint/2010/main" xmlns:r="http://schemas.openxmlformats.org/officeDocument/2006/relationships" xmlns:a="http://schemas.openxmlformats.org/drawingml/2006/main" type="picTx">
  <p:cSld name="Picture with caption">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C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CzDgAAiB0AALM7AAAEIQAAEAAAACYAAAAIAAAAgYAAAAAAAAA="/>
              </a:ext>
            </a:extLst>
          </p:cNvSpPr>
          <p:nvPr>
            <p:ph type="title"/>
          </p:nvPr>
        </p:nvSpPr>
        <p:spPr>
          <a:xfrm>
            <a:off x="2389505" y="4800600"/>
            <a:ext cx="7315200" cy="566420"/>
          </a:xfrm>
        </p:spPr>
        <p:txBody>
          <a:bodyPr vert="horz" wrap="square" numCol="1" spcCol="215900" anchor="b">
            <a:prstTxWarp prst="textNoShape">
              <a:avLst/>
            </a:prstTxWarp>
          </a:bodyPr>
          <a:lstStyle>
            <a:lvl1pPr algn="l">
              <a:defRPr sz="2000" b="1" cap="all"/>
            </a:lvl1pPr>
            <a:lvl2pPr algn="l"/>
            <a:lvl3pPr algn="l"/>
            <a:lvl4pPr algn="l"/>
            <a:lvl5pPr algn="l"/>
            <a:lvl6pPr algn="l"/>
            <a:lvl7pPr algn="l"/>
            <a:lvl8pPr algn="l"/>
            <a:lvl9pPr algn="l"/>
          </a:lstStyle>
          <a:p>
            <a:pPr>
              <a:defRPr cap="all"/>
            </a:pPr>
            <a:r>
              <a:t>Click to edit Master title style</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zDgAAxgMAALM7AAAWHQAAEAAAACYAAAAIAAAAAYAAAAAAAAA="/>
              </a:ext>
            </a:extLst>
          </p:cNvSpPr>
          <p:nvPr>
            <p:ph idx="1"/>
          </p:nvPr>
        </p:nvSpPr>
        <p:spPr>
          <a:xfrm>
            <a:off x="2389505" y="61341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r>
              <a:t>Click to edit Master text styles</a:t>
            </a:r>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zDgAABCEAALM7AAD4JQAAEAAAACYAAAAIAAAAAYAAAAAAAAA="/>
              </a:ext>
            </a:extLst>
          </p:cNvSpPr>
          <p:nvPr>
            <p:ph idx="2"/>
          </p:nvPr>
        </p:nvSpPr>
        <p:spPr>
          <a:xfrm>
            <a:off x="2389505" y="5367020"/>
            <a:ext cx="7315200" cy="805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r>
              <a:t>Click to edit Master text styles</a:t>
            </a:r>
          </a:p>
        </p:txBody>
      </p:sp>
      <p:sp>
        <p:nvSpPr>
          <p:cNvPr id="5"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A/UOc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GycAAD8VAABZKQAAEAAAACYAAAAIAAAAAQAAAAAAAAA="/>
              </a:ext>
            </a:extLst>
          </p:cNvSpPr>
          <p:nvPr>
            <p:ph type="dt" sz="quarter" idx="10"/>
          </p:nvPr>
        </p:nvSpPr>
        <p:spPr>
          <a:xfrm>
            <a:off x="609600" y="6356985"/>
            <a:ext cx="2844165" cy="364490"/>
          </a:xfrm>
        </p:spPr>
        <p:txBody>
          <a:bodyPr/>
          <a:lstStyle/>
          <a:p>
            <a:pPr/>
            <a:fld id="{392B6C7B-35D4-7E9A-9A93-C3CF22DD6C96}" type="datetime1">
              <a:t>8/31/2019</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g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QAAAAAAAAA="/>
              </a:ext>
            </a:extLst>
          </p:cNvSpPr>
          <p:nvPr>
            <p:ph type="ftr" sz="quarter" idx="11"/>
          </p:nvPr>
        </p:nvSpPr>
        <p:spPr>
          <a:xfrm>
            <a:off x="4166235" y="6356985"/>
            <a:ext cx="3859530" cy="364490"/>
          </a:xfrm>
        </p:spPr>
        <p:txBody>
          <a:bodyPr/>
          <a:lstStyle/>
          <a:p>
            <a:pPr/>
            <a:r>
              <a:t>{Footer}</a:t>
            </a:r>
          </a:p>
        </p:txBody>
      </p:sp>
      <p:sp>
        <p:nvSpPr>
          <p:cNvPr id="7"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QAAAAAAAAA="/>
              </a:ext>
            </a:extLst>
          </p:cNvSpPr>
          <p:nvPr>
            <p:ph type="sldNum" sz="quarter" idx="12"/>
          </p:nvPr>
        </p:nvSpPr>
        <p:spPr>
          <a:xfrm>
            <a:off x="8738235" y="6356985"/>
            <a:ext cx="2844165" cy="364490"/>
          </a:xfrm>
        </p:spPr>
        <p:txBody>
          <a:bodyPr/>
          <a:lstStyle/>
          <a:p>
            <a:pPr/>
            <a:fld id="{400EB4DF-91AD-5B42-E3B6-6717FAF81532}" type="slidenum">
              <a:t>0</a:t>
            </a:fld>
          </a:p>
        </p:txBody>
      </p:sp>
    </p:spTree>
  </p:cSld>
  <p:clrMapOvr>
    <a:masterClrMapping/>
  </p:clrMapOvr>
</p:sldLayout>
</file>

<file path=ppt/slideMasters/_rels/slideMaster1.xml.rels><?xml version="1.0" encoding="UTF-8" standalone="yes" ?>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p="http://schemas.openxmlformats.org/presentationml/2006/main" xmlns:p14="http://schemas.microsoft.com/office/powerpoint/2010/main" xmlns:r="http://schemas.openxmlformats.org/officeDocument/2006/relationships" xmlns:a="http://schemas.openxmlformats.org/drawingml/2006/main">
  <p:cSld name="Default design">
    <p:bg>
      <p:bgPr>
        <a:solidFill>
          <a:schemeClr val="bg2"/>
        </a:solidFill>
        <a:effectLst/>
      </p:bgPr>
    </p:bg>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oAdQ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C7DQAA7wUAAEc9AAA+DQAAEAAAACYAAAAIAAAA//////////8="/>
              </a:ext>
            </a:extLst>
          </p:cNvSpPr>
          <p:nvPr>
            <p:ph type="title"/>
          </p:nvPr>
        </p:nvSpPr>
        <p:spPr>
          <a:xfrm>
            <a:off x="2232025" y="964565"/>
            <a:ext cx="7729220" cy="1188085"/>
          </a:xfrm>
          <a:prstGeom prst="rect">
            <a:avLst/>
          </a:prstGeom>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Click to edit Master title style</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iA5pw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7DQAAPBAAAEc9AABTIwAAEAAAACYAAAAIAAAA//////////8="/>
              </a:ext>
            </a:extLst>
          </p:cNvSpPr>
          <p:nvPr>
            <p:ph type="body" idx="1"/>
          </p:nvPr>
        </p:nvSpPr>
        <p:spPr>
          <a:xfrm>
            <a:off x="2232025" y="2639060"/>
            <a:ext cx="7729220" cy="3103245"/>
          </a:xfrm>
          <a:prstGeom prst="rect">
            <a:avLst/>
          </a:prstGeom>
          <a:noFill/>
          <a:ln>
            <a:noFill/>
          </a:ln>
          <a:effectLst/>
        </p:spPr>
        <p:txBody>
          <a:bodyPr vert="horz"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MAAAYiYAABBBAABgKAAAEAAAACYAAAAIAAAA//////////8="/>
              </a:ext>
            </a:extLst>
          </p:cNvSpPr>
          <p:nvPr>
            <p:ph type="dt" sz="quarter" idx="2"/>
          </p:nvPr>
        </p:nvSpPr>
        <p:spPr>
          <a:xfrm>
            <a:off x="7822565" y="6239510"/>
            <a:ext cx="2753995" cy="323850"/>
          </a:xfrm>
          <a:prstGeom prst="rect">
            <a:avLst/>
          </a:prstGeom>
          <a:noFill/>
          <a:ln>
            <a:noFill/>
          </a:ln>
          <a:effectLst/>
        </p:spPr>
        <p:txBody>
          <a:bodyPr vert="horz" wrap="square" numCol="1" spcCol="215900" anchor="t">
            <a:prstTxWarp prst="textNoShape">
              <a:avLst/>
            </a:prstTxWarp>
          </a:bodyPr>
          <a:lstStyle>
            <a:lvl1pPr algn="r">
              <a:defRPr sz="1200"/>
            </a:lvl1pPr>
          </a:lstStyle>
          <a:p>
            <a:pPr/>
            <a:fld id="{550FD235-7BB8-5A24-F6B7-8D719CF900D8}" type="datetime1">
              <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cCQAAXCYAACguAABVKAAAEAAAACYAAAAIAAAA//////////8="/>
              </a:ext>
            </a:extLst>
          </p:cNvSpPr>
          <p:nvPr>
            <p:ph type="ftr" sz="quarter" idx="3"/>
          </p:nvPr>
        </p:nvSpPr>
        <p:spPr>
          <a:xfrm>
            <a:off x="1602740" y="6235700"/>
            <a:ext cx="5900420" cy="320675"/>
          </a:xfrm>
          <a:prstGeom prst="rect">
            <a:avLst/>
          </a:prstGeom>
          <a:noFill/>
          <a:ln>
            <a:noFill/>
          </a:ln>
          <a:effectLst/>
        </p:spPr>
        <p:txBody>
          <a:bodyPr vert="horz" wrap="square" numCol="1" spcCol="215900" anchor="t">
            <a:prstTxWarp prst="textNoShape">
              <a:avLst/>
            </a:prstTxWarp>
          </a:bodyPr>
          <a:lstStyle>
            <a:lvl1pPr algn="l">
              <a:defRPr sz="1200"/>
            </a:lvl1pPr>
          </a:lstStyle>
          <a:p>
            <a:pPr/>
            <a:r>
              <a:t>{Footer}</a:t>
            </a: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AyQgAAYiYAAHdEAAAwKgAAEAAAACYAAAAIAAAA//////////8="/>
              </a:ext>
            </a:extLst>
          </p:cNvSpPr>
          <p:nvPr>
            <p:ph type="sldNum" sz="quarter" idx="4"/>
          </p:nvPr>
        </p:nvSpPr>
        <p:spPr>
          <a:xfrm>
            <a:off x="10760710" y="6239510"/>
            <a:ext cx="368935" cy="618490"/>
          </a:xfrm>
          <a:prstGeom prst="rect">
            <a:avLst/>
          </a:prstGeom>
          <a:solidFill>
            <a:schemeClr val="bg2">
              <a:shade val="50000"/>
            </a:schemeClr>
          </a:solidFill>
          <a:ln>
            <a:noFill/>
          </a:ln>
          <a:effectLst/>
        </p:spPr>
        <p:txBody>
          <a:bodyPr vert="horz" wrap="square" numCol="1" spcCol="215900" anchor="t">
            <a:prstTxWarp prst="textNoShape">
              <a:avLst/>
            </a:prstTxWarp>
          </a:bodyPr>
          <a:lstStyle>
            <a:lvl1pPr algn="ctr">
              <a:defRPr sz="1200">
                <a:solidFill>
                  <a:schemeClr val="bg1"/>
                </a:solidFill>
              </a:defRPr>
            </a:lvl1pPr>
          </a:lstStyle>
          <a:p>
            <a:pPr/>
            <a:fld id="{1D452105-4BF0-10D7-BEFD-BD826FB348E8}" type="slidenum">
              <a:t>95</a:t>
            </a:fld>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marL="0" marR="0" indent="0" algn="ctr" defTabSz="449580">
        <a:lnSpc>
          <a:spcPct val="100000"/>
        </a:lnSpc>
        <a:spcBef>
          <a:spcPts val="0"/>
        </a:spcBef>
        <a:spcAft>
          <a:spcPts val="0"/>
        </a:spcAft>
        <a:buNone/>
        <a:tabLst/>
        <a:defRPr sz="2800" b="0" i="0" u="none" strike="noStrike" kern="1" cap="all" spc="0" baseline="0">
          <a:solidFill>
            <a:schemeClr val="tx2"/>
          </a:solidFill>
          <a:effectLst/>
          <a:latin typeface="Century Gothic" pitchFamily="0" charset="0"/>
          <a:ea typeface="Century Gothic" pitchFamily="0" charset="0"/>
          <a:cs typeface="Century Gothic" pitchFamily="0"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9pPr>
    </p:titleStyle>
    <p:bodyStyle>
      <a:lvl1pPr marL="230505" marR="0" indent="-230505" algn="l" defTabSz="449580">
        <a:lnSpc>
          <a:spcPct val="100000"/>
        </a:lnSpc>
        <a:spcBef>
          <a:spcPts val="1000"/>
        </a:spcBef>
        <a:spcAft>
          <a:spcPts val="0"/>
        </a:spcAft>
        <a:buClrTx/>
        <a:buSzTx/>
        <a:buFontTx/>
        <a:buChar char="•"/>
        <a:tabLst/>
        <a:defRPr sz="1800" b="0" i="0" u="none" strike="noStrike" kern="1" spc="0" baseline="0">
          <a:solidFill>
            <a:schemeClr val="tx1"/>
          </a:solidFill>
          <a:effectLst/>
          <a:latin typeface="Calibri" pitchFamily="1" charset="0"/>
          <a:ea typeface="SimSun" pitchFamily="0" charset="0"/>
          <a:cs typeface="Times New Roman" pitchFamily="1" charset="0"/>
        </a:defRPr>
      </a:lvl1pPr>
      <a:lvl2pPr marL="457200" marR="0" indent="-230505" algn="l" defTabSz="449580">
        <a:lnSpc>
          <a:spcPct val="100000"/>
        </a:lnSpc>
        <a:spcBef>
          <a:spcPts val="1000"/>
        </a:spcBef>
        <a:spcAft>
          <a:spcPts val="0"/>
        </a:spcAft>
        <a:buClrTx/>
        <a:buSzTx/>
        <a:buFontTx/>
        <a:buChar char="–"/>
        <a:tabLst/>
        <a:defRPr sz="1400" b="0" i="0" u="none" strike="noStrike" kern="1" spc="0" baseline="0">
          <a:solidFill>
            <a:schemeClr val="tx1"/>
          </a:solidFill>
          <a:effectLst/>
          <a:latin typeface="Calibri" pitchFamily="1" charset="0"/>
          <a:ea typeface="SimSun" pitchFamily="0" charset="0"/>
          <a:cs typeface="Times New Roman" pitchFamily="1" charset="0"/>
        </a:defRPr>
      </a:lvl2pPr>
      <a:lvl3pPr marL="687705" marR="0" indent="-230505" algn="l" defTabSz="449580">
        <a:lnSpc>
          <a:spcPct val="100000"/>
        </a:lnSpc>
        <a:spcBef>
          <a:spcPts val="1000"/>
        </a:spcBef>
        <a:spcAft>
          <a:spcPts val="0"/>
        </a:spcAft>
        <a:buClrTx/>
        <a:buSzTx/>
        <a:buFontTx/>
        <a:buChar char="•"/>
        <a:tabLst/>
        <a:defRPr sz="1200" b="0" i="0" u="none" strike="noStrike" kern="1" spc="0" baseline="0">
          <a:solidFill>
            <a:schemeClr val="tx1"/>
          </a:solidFill>
          <a:effectLst/>
          <a:latin typeface="Calibri" pitchFamily="1" charset="0"/>
          <a:ea typeface="SimSun" pitchFamily="0" charset="0"/>
          <a:cs typeface="Times New Roman" pitchFamily="1" charset="0"/>
        </a:defRPr>
      </a:lvl3pPr>
      <a:lvl4pPr marL="914400" marR="0" indent="-230505" algn="l" defTabSz="449580">
        <a:lnSpc>
          <a:spcPct val="100000"/>
        </a:lnSpc>
        <a:spcBef>
          <a:spcPts val="1000"/>
        </a:spcBef>
        <a:spcAft>
          <a:spcPts val="0"/>
        </a:spcAft>
        <a:buClrTx/>
        <a:buSzTx/>
        <a:buFontTx/>
        <a:buChar char="–"/>
        <a:tabLst/>
        <a:defRPr sz="1100" b="0" i="0" u="none" strike="noStrike" kern="1" spc="0" baseline="0">
          <a:solidFill>
            <a:schemeClr val="tx1"/>
          </a:solidFill>
          <a:effectLst/>
          <a:latin typeface="Calibri" pitchFamily="1" charset="0"/>
          <a:ea typeface="SimSun" pitchFamily="0" charset="0"/>
          <a:cs typeface="Times New Roman" pitchFamily="1" charset="0"/>
        </a:defRPr>
      </a:lvl4pPr>
      <a:lvl5pPr marL="1144905" marR="0" indent="-230505" algn="l" defTabSz="449580">
        <a:lnSpc>
          <a:spcPct val="100000"/>
        </a:lnSpc>
        <a:spcBef>
          <a:spcPts val="1000"/>
        </a:spcBef>
        <a:spcAft>
          <a:spcPts val="0"/>
        </a:spcAft>
        <a:buClrTx/>
        <a:buSzTx/>
        <a:buFontTx/>
        <a:buChar char="»"/>
        <a:tabLst/>
        <a:defRPr sz="1100" b="0" i="0" u="none" strike="noStrike" kern="1" spc="0" baseline="0">
          <a:solidFill>
            <a:schemeClr val="tx1"/>
          </a:solidFill>
          <a:effectLst/>
          <a:latin typeface="Calibri" pitchFamily="1" charset="0"/>
          <a:ea typeface="SimSun" pitchFamily="0" charset="0"/>
          <a:cs typeface="Times New Roman" pitchFamily="1" charset="0"/>
        </a:defRPr>
      </a:lvl5pPr>
      <a:lvl6pPr marL="25146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Calibri" pitchFamily="1" charset="0"/>
          <a:ea typeface="SimSun" pitchFamily="0" charset="0"/>
          <a:cs typeface="Times New Roman" pitchFamily="1" charset="0"/>
        </a:defRPr>
      </a:lvl6pPr>
      <a:lvl7pPr marL="29718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Calibri" pitchFamily="1" charset="0"/>
          <a:ea typeface="SimSun" pitchFamily="0" charset="0"/>
          <a:cs typeface="Times New Roman" pitchFamily="1" charset="0"/>
        </a:defRPr>
      </a:lvl7pPr>
      <a:lvl8pPr marL="34290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Calibri" pitchFamily="1" charset="0"/>
          <a:ea typeface="SimSun" pitchFamily="0" charset="0"/>
          <a:cs typeface="Times New Roman" pitchFamily="1" charset="0"/>
        </a:defRPr>
      </a:lvl8pPr>
      <a:lvl9pPr marL="3886200" marR="0" indent="-228600" algn="l" defTabSz="449580">
        <a:lnSpc>
          <a:spcPct val="100000"/>
        </a:lnSpc>
        <a:spcBef>
          <a:spcPts val="0"/>
        </a:spcBef>
        <a:spcAft>
          <a:spcPts val="0"/>
        </a:spcAft>
        <a:buClrTx/>
        <a:buSzTx/>
        <a:buFontTx/>
        <a:buChar char="•"/>
        <a:tabLst/>
        <a:defRPr sz="2000" b="0" i="0" u="none" strike="noStrike" kern="1" spc="0" baseline="0">
          <a:solidFill>
            <a:schemeClr val="tx1"/>
          </a:solidFill>
          <a:effectLst/>
          <a:latin typeface="Calibri" pitchFamily="1" charset="0"/>
          <a:ea typeface="SimSun" pitchFamily="0" charset="0"/>
          <a:cs typeface="Times New Roman" pitchFamily="1" charset="0"/>
        </a:defRPr>
      </a:lvl9pPr>
    </p:bodyStyle>
    <p:otherStyle>
      <a:lvl1pPr marL="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1pPr>
      <a:lvl2pPr marL="4572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2pPr>
      <a:lvl3pPr marL="9144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3pPr>
      <a:lvl4pPr marL="13716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4pPr>
      <a:lvl5pPr marL="18288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5pPr>
      <a:lvl6pPr marL="22860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6pPr>
      <a:lvl7pPr marL="27432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7pPr>
      <a:lvl8pPr marL="32004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8pPr>
      <a:lvl9pPr marL="3657600" marR="0" indent="0" algn="l" defTabSz="449580">
        <a:lnSpc>
          <a:spcPct val="100000"/>
        </a:lnSpc>
        <a:spcBef>
          <a:spcPts val="0"/>
        </a:spcBef>
        <a:spcAft>
          <a:spcPts val="0"/>
        </a:spcAft>
        <a:buNone/>
        <a:tabLst/>
        <a:defRPr sz="1800" b="0" i="0" u="none" strike="noStrike" kern="1" spc="0" baseline="0">
          <a:solidFill>
            <a:schemeClr val="tx1"/>
          </a:solidFill>
          <a:effectLst/>
          <a:latin typeface="Calibri" pitchFamily="1" charset="0"/>
          <a:ea typeface="SimSun" pitchFamily="0" charset="0"/>
          <a:cs typeface="Times New Roman" pitchFamily="1" charset="0"/>
        </a:defRPr>
      </a:lvl9pPr>
    </p:otherStyle>
  </p:txStyles>
</p:sldMaster>
</file>

<file path=ppt/slides/_rels/slide1.xml.rels><?xml version="1.0" encoding="UTF-8" standalone="yes" ?>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Override" Target="../theme/themeOverride1.xml"/></Relationships>
</file>

<file path=ppt/slides/_rels/slide10.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1.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12.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3.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4.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5.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7.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jpeg"/><Relationship Id="rId4" Type="http://schemas.openxmlformats.org/officeDocument/2006/relationships/image" Target="../media/image12.jpeg"/></Relationships>
</file>

<file path=ppt/slides/_rels/slide18.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jpeg"/><Relationship Id="rId4" Type="http://schemas.openxmlformats.org/officeDocument/2006/relationships/image" Target="../media/image13.jpeg"/></Relationships>
</file>

<file path=ppt/slides/_rels/slide19.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jpeg"/><Relationship Id="rId4" Type="http://schemas.openxmlformats.org/officeDocument/2006/relationships/image" Target="../media/image14.jpeg"/></Relationships>
</file>

<file path=ppt/slides/_rels/slide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jpeg"/></Relationships>
</file>

<file path=ppt/slides/_rels/slide21.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3.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7.jpeg"/></Relationships>
</file>

<file path=ppt/slides/_rels/slide24.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jpeg"/><Relationship Id="rId4" Type="http://schemas.openxmlformats.org/officeDocument/2006/relationships/image" Target="../media/image8.jpeg"/></Relationships>
</file>

<file path=ppt/slides/_rels/slide25.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7.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8.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9.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3.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31.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2.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3.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24.jpeg"/></Relationships>
</file>

<file path=ppt/slides/_rels/slide3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4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3.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4.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8.png"/><Relationship Id="rId4" Type="http://schemas.openxmlformats.org/officeDocument/2006/relationships/image" Target="../media/image26.png"/></Relationships>
</file>

<file path=ppt/slides/_rels/slide45.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4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7.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8.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9.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0.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1.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3.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4.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5.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56.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9.png"/></Relationships>
</file>

<file path=ppt/slides/_rels/slide57.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0.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1.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6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3.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4.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5.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7.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68.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39.png"/></Relationships>
</file>

<file path=ppt/slides/_rels/slide69.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0.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48.png"/></Relationships>
</file>

<file path=ppt/slides/_rels/slide74.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s>
</file>

<file path=ppt/slides/_rels/slide75.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6.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7.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8.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9.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8.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0.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1.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83.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12.jpeg"/></Relationships>
</file>

<file path=ppt/slides/_rels/slide84.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13.jpeg"/></Relationships>
</file>

<file path=ppt/slides/_rels/slide85.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14.jpeg"/></Relationships>
</file>

<file path=ppt/slides/_rels/slide86.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87.xml.rels><?xml version="1.0" encoding="UTF-8" standalone="yes" ?>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 Id="rId3" Type="http://schemas.openxmlformats.org/officeDocument/2006/relationships/image" Target="../media/image60.png"/></Relationships>
</file>

<file path=ppt/slides/_rels/slide88.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89.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9.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0.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91.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92.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93.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94.xml.rels><?xml version="1.0" encoding="UTF-8" standalone="yes" ?>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5.xml.rels><?xml version="1.0" encoding="UTF-8" standalone="yes" ?>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Override" Target="../theme/themeOverride2.xml"/></Relationships>
</file>

<file path=ppt/slides/slide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Subtitle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BACwAA6BcAAMA/AACwIgAAEAAAACYAAAAIAAAAfHD///////8="/>
              </a:ext>
            </a:extLst>
          </p:cNvSpPr>
          <p:nvPr>
            <p:ph type="subTitle" idx="1"/>
          </p:nvPr>
        </p:nvSpPr>
        <p:spPr>
          <a:noFill/>
          <a:ln>
            <a:noFill/>
          </a:ln>
          <a:effectLst/>
        </p:spPr>
        <p:txBody>
          <a:bodyPr vert="horz" wrap="square" numCol="1" spcCol="215900" anchor="t">
            <a:prstTxWarp prst="textNoShape">
              <a:avLst/>
            </a:prstTxWarp>
          </a:bodyPr>
          <a:lstStyle/>
          <a:p>
            <a:pPr marL="0" marR="0" indent="0" algn="ctr" defTabSz="449580">
              <a:lnSpc>
                <a:spcPct val="100000"/>
              </a:lnSpc>
              <a:spcBef>
                <a:spcPts val="1000"/>
              </a:spcBef>
              <a:spcAft>
                <a:spcPts val="0"/>
              </a:spcAft>
              <a:buNone/>
              <a:tabLst/>
            </a:pPr>
            <a:r>
              <a:t>Robert W. Gehl</a:t>
            </a:r>
          </a:p>
          <a:p>
            <a:pPr marL="0" marR="0" indent="0" algn="ctr" defTabSz="449580">
              <a:lnSpc>
                <a:spcPct val="100000"/>
              </a:lnSpc>
              <a:spcBef>
                <a:spcPts val="1000"/>
              </a:spcBef>
              <a:spcAft>
                <a:spcPts val="0"/>
              </a:spcAft>
              <a:buNone/>
              <a:tabLst/>
              <a:defRPr>
                <a:solidFill>
                  <a:srgbClr val="000000"/>
                </a:solidFill>
              </a:defRPr>
            </a:pPr>
            <a:r>
              <a:t>www.robertwgehl.org</a:t>
            </a:r>
          </a:p>
          <a:p>
            <a:pPr marL="0" marR="0" indent="0" algn="ctr" defTabSz="449580">
              <a:lnSpc>
                <a:spcPct val="100000"/>
              </a:lnSpc>
              <a:spcBef>
                <a:spcPts val="1000"/>
              </a:spcBef>
              <a:spcAft>
                <a:spcPts val="0"/>
              </a:spcAft>
              <a:buNone/>
              <a:tabLst/>
            </a:pPr>
            <a:r>
              <a:t>robert@robertwgehl.org</a:t>
            </a:r>
          </a:p>
        </p:txBody>
      </p:sp>
      <p:sp>
        <p:nvSpPr>
          <p:cNvPr id="3"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CgBQAAGg0AAGBFAAAmFgAAEAAAACYAAAAIAAAAfHD///////8="/>
              </a:ext>
            </a:extLst>
          </p:cNvSpPr>
          <p:nvPr>
            <p:ph type="ctr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marL="0" marR="0" indent="0" algn="ctr" defTabSz="449580">
              <a:lnSpc>
                <a:spcPct val="100000"/>
              </a:lnSpc>
              <a:spcBef>
                <a:spcPts val="0"/>
              </a:spcBef>
              <a:spcAft>
                <a:spcPts val="0"/>
              </a:spcAft>
              <a:buNone/>
              <a:tabLst/>
              <a:defRPr sz="3570" cap="all">
                <a:solidFill>
                  <a:schemeClr val="tx1"/>
                </a:solidFill>
              </a:defRPr>
            </a:pPr>
            <a:r>
              <a:t>Truth in Dark Web Advertising</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B76FEF2-BC86-2308-C8CE-4A5DB0803E1F}" type="slidenum">
              <a:t>1</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wAa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C9Ogg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john Wanamaker</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AGBAAD/////"/>
              </a:ext>
            </a:extLst>
          </p:cNvPicPr>
          <p:nvPr>
            <p:ph type="clipArt" idx="1"/>
          </p:nvPr>
        </p:nvPicPr>
        <p:blipFill>
          <a:blip r:embed="rId3"/>
          <a:stretch>
            <a:fillRect/>
          </a:stretch>
        </p:blipFill>
        <p:spPr>
          <a:xfrm>
            <a:off x="1631315" y="1600200"/>
            <a:ext cx="3342640" cy="452628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80A23E4-AAC5-5FD5-8BB2-5C806DFC7D09}" type="slidenum">
              <a:t>10</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g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john Wanamaker</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CfrAs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“I know half the money I spend on advertising is wasted; I just don’t know which half.”</a:t>
            </a: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APf8J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AGBAAD/////"/>
              </a:ext>
            </a:extLst>
          </p:cNvPicPr>
          <p:nvPr>
            <p:ph type="clipArt" idx="1"/>
          </p:nvPr>
        </p:nvPicPr>
        <p:blipFill>
          <a:blip r:embed="rId2"/>
          <a:stretch>
            <a:fillRect/>
          </a:stretch>
        </p:blipFill>
        <p:spPr>
          <a:xfrm>
            <a:off x="1631315" y="1600200"/>
            <a:ext cx="3342640" cy="452628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0B5A594-DAED-E053-A30D-2C06EB435579}" type="slidenum">
              <a:t>11</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X19f8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jeff Hammerbacher</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LgMAADhJAAA0SIAABAAAAAmAAAACAAAAAGBAAD/////"/>
              </a:ext>
            </a:extLst>
          </p:cNvPicPr>
          <p:nvPr>
            <p:ph type="clipArt" idx="1"/>
          </p:nvPr>
        </p:nvPicPr>
        <p:blipFill>
          <a:blip r:embed="rId3"/>
          <a:stretch>
            <a:fillRect/>
          </a:stretch>
        </p:blipFill>
        <p:spPr>
          <a:xfrm>
            <a:off x="609600" y="2067560"/>
            <a:ext cx="5385435" cy="3592195"/>
          </a:xfrm>
          <a:prstGeom prst="rect">
            <a:avLst/>
          </a:prstGeom>
          <a:noFill/>
          <a:ln>
            <a:noFill/>
          </a:ln>
          <a:effectLst/>
        </p:spPr>
      </p:pic>
      <p:sp>
        <p:nvSpPr>
          <p:cNvPr id="4"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C1E4524-6AA1-4BB3-EFA6-9CE60BE819C9}" type="slidenum">
              <a:t>12</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DDPwg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jeff Hammerbacher</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LgMAADhJAAA0SIAABAAAAAmAAAACAAAAAGBAAD/////"/>
              </a:ext>
            </a:extLst>
          </p:cNvPicPr>
          <p:nvPr>
            <p:ph type="clipArt" idx="1"/>
          </p:nvPr>
        </p:nvPicPr>
        <p:blipFill>
          <a:blip r:embed="rId3"/>
          <a:stretch>
            <a:fillRect/>
          </a:stretch>
        </p:blipFill>
        <p:spPr>
          <a:xfrm>
            <a:off x="609600" y="2067560"/>
            <a:ext cx="5385435" cy="3592195"/>
          </a:xfrm>
          <a:prstGeom prst="rect">
            <a:avLst/>
          </a:prstGeom>
          <a:noFill/>
          <a:ln>
            <a:noFill/>
          </a:ln>
          <a:effectLst/>
        </p:spPr>
      </p:pic>
      <p:sp>
        <p:nvSpPr>
          <p:cNvPr id="4"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Z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“The best minds of my generation are thinking about how to make people click ads. That sucks.”</a:t>
            </a:r>
          </a:p>
        </p:txBody>
      </p:sp>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6725A05-4BFB-27AC-B5CA-BDF9148443E8}" type="slidenum">
              <a:t>13</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Digital Corporate Surveillance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zBMAANgJAAA0NwAAsCUAABAAAAAmAAAACAAAAAGBAAD/////"/>
              </a:ext>
            </a:extLst>
          </p:cNvPicPr>
          <p:nvPr>
            <p:ph type="clipArt" idx="1"/>
          </p:nvPr>
        </p:nvPicPr>
        <p:blipFill>
          <a:blip r:embed="rId3"/>
          <a:stretch>
            <a:fillRect/>
          </a:stretch>
        </p:blipFill>
        <p:spPr>
          <a:xfrm>
            <a:off x="3218180" y="1600200"/>
            <a:ext cx="575564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bb2JI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714EE50-1E9A-4118-D4AC-E84DA0E222BD}" type="slidenum">
              <a:t>14</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TPwg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Digital Corporate Surveillance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V1dX/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BAcAANgJAAD8QwAAsCUAABAAAAAmAAAACAAAAAGBAAD/////"/>
              </a:ext>
            </a:extLst>
          </p:cNvPicPr>
          <p:nvPr>
            <p:ph type="clipArt" idx="1"/>
          </p:nvPr>
        </p:nvPicPr>
        <p:blipFill>
          <a:blip r:embed="rId3"/>
          <a:stretch>
            <a:fillRect/>
          </a:stretch>
        </p:blipFill>
        <p:spPr>
          <a:xfrm>
            <a:off x="1140460" y="1600200"/>
            <a:ext cx="991108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5845B874-3AB5-104E-FBFD-CC1BF6B30D99}" type="slidenum">
              <a:t>15</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EAY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Digital Corporate Surveillance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hwAANgJAACnLgAAsCUAABAAAAAmAAAACAAAAAGBAAD/////"/>
              </a:ext>
            </a:extLst>
          </p:cNvPicPr>
          <p:nvPr>
            <p:ph type="clipArt" idx="1"/>
          </p:nvPr>
        </p:nvPicPr>
        <p:blipFill>
          <a:blip r:embed="rId3"/>
          <a:stretch>
            <a:fillRect/>
          </a:stretch>
        </p:blipFill>
        <p:spPr>
          <a:xfrm>
            <a:off x="4608830" y="1600200"/>
            <a:ext cx="2974975"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033EE6B-25AD-6618-E38B-D34DA0C51586}" type="slidenum">
              <a:t>16</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J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B1/Qo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Digital Corporate Surveillance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tAoAACUJAADsHQAAYiYAABAAAAAmAAAACAAAAAGBAAD/////"/>
              </a:ext>
            </a:extLst>
          </p:cNvPicPr>
          <p:nvPr>
            <p:ph type="pic" idx="1"/>
          </p:nvPr>
        </p:nvPicPr>
        <p:blipFill>
          <a:blip r:embed="rId3"/>
          <a:stretch>
            <a:fillRect/>
          </a:stretch>
        </p:blipFill>
        <p:spPr>
          <a:xfrm>
            <a:off x="1739900" y="1486535"/>
            <a:ext cx="3124200" cy="4752975"/>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07F8A9D-D3DD-2A7C-93C7-2529C4896570}" type="slidenum">
              <a:t>17</a:t>
            </a:fld>
          </a:p>
        </p:txBody>
      </p:sp>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ygAANgJAACcRAAAsCUAABAAAAAmAAAACAAAAAGBAAD/////"/>
              </a:ext>
            </a:extLst>
          </p:cNvPicPr>
          <p:nvPr>
            <p:ph type="clipArt" idx="2"/>
          </p:nvPr>
        </p:nvPicPr>
        <p:blipFill>
          <a:blip r:embed="rId4"/>
          <a:stretch>
            <a:fillRect/>
          </a:stretch>
        </p:blipFill>
        <p:spPr>
          <a:xfrm>
            <a:off x="6626225" y="1600200"/>
            <a:ext cx="4526915" cy="452628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A/UOc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YWA0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Digital Corporate Surveillance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tAoAACUJAADsHQAAYiYAABAAAAAmAAAACAAAAAGBAAD/////"/>
              </a:ext>
            </a:extLst>
          </p:cNvPicPr>
          <p:nvPr>
            <p:ph type="pic" idx="1"/>
          </p:nvPr>
        </p:nvPicPr>
        <p:blipFill>
          <a:blip r:embed="rId3"/>
          <a:stretch>
            <a:fillRect/>
          </a:stretch>
        </p:blipFill>
        <p:spPr>
          <a:xfrm>
            <a:off x="1739900" y="1486535"/>
            <a:ext cx="3124200" cy="4752975"/>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BDEEB96-D8A6-8B1D-E866-2E48A5281E7B}" type="slidenum">
              <a:t>18</a:t>
            </a:fld>
          </a:p>
        </p:txBody>
      </p:sp>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EoOAABARwAAPiEAABAAAAAmAAAACAAAAAGBAAD/////"/>
              </a:ext>
            </a:extLst>
          </p:cNvPicPr>
          <p:nvPr>
            <p:ph type="clipArt" idx="2"/>
          </p:nvPr>
        </p:nvPicPr>
        <p:blipFill>
          <a:blip r:embed="rId4"/>
          <a:stretch>
            <a:fillRect/>
          </a:stretch>
        </p:blipFill>
        <p:spPr>
          <a:xfrm>
            <a:off x="6196965" y="2322830"/>
            <a:ext cx="5385435" cy="308102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1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g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Digital Corporate Surveillance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tAoAACUJAADsHQAAYiYAABAAAAAmAAAACAAAAAGBAAD/////"/>
              </a:ext>
            </a:extLst>
          </p:cNvPicPr>
          <p:nvPr>
            <p:ph type="pic" idx="1"/>
          </p:nvPr>
        </p:nvPicPr>
        <p:blipFill>
          <a:blip r:embed="rId3"/>
          <a:stretch>
            <a:fillRect/>
          </a:stretch>
        </p:blipFill>
        <p:spPr>
          <a:xfrm>
            <a:off x="1739900" y="1486535"/>
            <a:ext cx="3124200" cy="4752975"/>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11DDBDE-90DC-482D-92A5-667895EB6433}" type="slidenum">
              <a:t>19</a:t>
            </a:fld>
          </a:p>
        </p:txBody>
      </p:sp>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ygAANgJAACcRAAAsCUAABAAAAAmAAAACAAAAAGBAAD/////"/>
              </a:ext>
            </a:extLst>
          </p:cNvPicPr>
          <p:nvPr>
            <p:ph type="clipArt" idx="2"/>
          </p:nvPr>
        </p:nvPicPr>
        <p:blipFill>
          <a:blip r:embed="rId4"/>
          <a:stretch>
            <a:fillRect/>
          </a:stretch>
        </p:blipFill>
        <p:spPr>
          <a:xfrm>
            <a:off x="6626225" y="1600200"/>
            <a:ext cx="4526915" cy="452628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gM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QP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E0801BB-F5E3-5DF7-ADB0-03A24FFE5B56}" type="slidenum">
              <a:t>2</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TA4AANgJAAC1PAAAsCUAABAAAAAmAAAACAAAAAGBAAD/////"/>
              </a:ext>
            </a:extLst>
          </p:cNvPicPr>
          <p:nvPr>
            <p:ph type="clipArt" idx="1"/>
          </p:nvPr>
        </p:nvPicPr>
        <p:blipFill>
          <a:blip r:embed="rId3"/>
          <a:stretch>
            <a:fillRect/>
          </a:stretch>
        </p:blipFill>
        <p:spPr>
          <a:xfrm>
            <a:off x="2324100" y="1600200"/>
            <a:ext cx="754443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john Wanamaker’s lament</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oAd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fHD///////8="/>
              </a:ext>
            </a:extLst>
          </p:cNvSpPr>
          <p:nvPr>
            <p:ph type="body" idx="2"/>
          </p:nvPr>
        </p:nvSpPr>
        <p:spPr>
          <a:noFill/>
          <a:ln>
            <a:noFill/>
          </a:ln>
          <a:effectLst/>
        </p:spPr>
        <p:txBody>
          <a:bodyPr vert="horz" wrap="square" numCol="1" spcCol="215900" anchor="t">
            <a:prstTxWarp prst="textNoShape">
              <a:avLst/>
            </a:prstTxWarp>
          </a:bodyPr>
          <a:lstStyle/>
          <a:p>
            <a:pPr marL="230505" marR="0" indent="-230505" algn="l" defTabSz="449580">
              <a:lnSpc>
                <a:spcPct val="100000"/>
              </a:lnSpc>
              <a:spcBef>
                <a:spcPts val="1000"/>
              </a:spcBef>
              <a:spcAft>
                <a:spcPts val="0"/>
              </a:spcAft>
              <a:buClrTx/>
              <a:buSzTx/>
              <a:buFontTx/>
              <a:buChar char="•"/>
              <a:tabLst/>
            </a:pPr>
            <a:r>
              <a:t>“I know half the money I spend on advertising is wasted; I just don’t know which half.”</a:t>
            </a: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H3x////////"/>
              </a:ext>
            </a:extLst>
          </p:cNvPicPr>
          <p:nvPr>
            <p:ph type="clipArt" idx="1"/>
          </p:nvPr>
        </p:nvPicPr>
        <p:blipFill>
          <a:blip r:embed="rId3"/>
          <a:stretch>
            <a:fillRect/>
          </a:stretch>
        </p:blipFill>
        <p:spPr>
          <a:xfrm>
            <a:off x="1631315" y="1600200"/>
            <a:ext cx="3342640" cy="452628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7038D69-27DA-567B-94BB-D12EC3F56284}" type="slidenum">
              <a:t>20</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EY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AH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w8PD/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bxIAANgJAACSOAAAsCUAABAAAAAmAAAACAAAAAGBAAD/////"/>
              </a:ext>
            </a:extLst>
          </p:cNvPicPr>
          <p:nvPr>
            <p:ph type="clipArt" idx="1"/>
          </p:nvPr>
        </p:nvPicPr>
        <p:blipFill>
          <a:blip r:embed="rId3"/>
          <a:stretch>
            <a:fillRect/>
          </a:stretch>
        </p:blipFill>
        <p:spPr>
          <a:xfrm>
            <a:off x="2996565" y="1600200"/>
            <a:ext cx="6199505"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1B4C872-3CEC-E13E-A20C-CA6B8642549F}" type="slidenum">
              <a:t>21</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MXUKY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A1Ugk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AwAANgJAACQPgAAsCUAABAAAAAmAAAACAAAAAGBAAD/////"/>
              </a:ext>
            </a:extLst>
          </p:cNvPicPr>
          <p:nvPr>
            <p:ph type="clipArt" idx="1"/>
          </p:nvPr>
        </p:nvPicPr>
        <p:blipFill>
          <a:blip r:embed="rId3"/>
          <a:stretch>
            <a:fillRect/>
          </a:stretch>
        </p:blipFill>
        <p:spPr>
          <a:xfrm>
            <a:off x="2021840" y="1600200"/>
            <a:ext cx="814832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96B44E3-ADA4-3EB2-EAD3-5BE70A9D1C0E}" type="slidenum">
              <a:t>22</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BO6rE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D96ws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D+rgQ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OEkAACwJQAAEAAAACYAAAAIAAAAAQAAAAAAAAA="/>
              </a:ext>
            </a:extLst>
          </p:cNvSpPr>
          <p:nvPr>
            <p:ph type="body" idx="1"/>
          </p:nvPr>
        </p:nvSpPr>
        <p:spPr>
          <a:xfrm>
            <a:off x="609600" y="1600200"/>
            <a:ext cx="5385435" cy="4526280"/>
          </a:xfrm>
        </p:spPr>
        <p:txBody>
          <a:bodyPr/>
          <a:lstStyle/>
          <a:p>
            <a:pPr/>
          </a:p>
        </p:txBody>
      </p:sp>
      <p:pic>
        <p:nvPicPr>
          <p:cNvPr id="4" name="Clipart1"/>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P//////////"/>
              </a:ext>
            </a:extLst>
          </p:cNvPicPr>
          <p:nvPr/>
        </p:nvPicPr>
        <p:blipFill>
          <a:blip r:embed="rId3"/>
          <a:stretch>
            <a:fillRect/>
          </a:stretch>
        </p:blipFill>
        <p:spPr>
          <a:xfrm>
            <a:off x="1631315" y="1600200"/>
            <a:ext cx="3342640" cy="4526280"/>
          </a:xfrm>
          <a:prstGeom prst="rect">
            <a:avLst/>
          </a:prstGeom>
          <a:noFill/>
          <a:ln>
            <a:noFill/>
          </a:ln>
          <a:effectLst/>
        </p:spPr>
      </p:pic>
      <p:sp>
        <p:nvSpPr>
          <p:cNvPr id="5"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B3B6053-1DF6-6E96-B883-EBC32ECD4EBE}" type="slidenum">
              <a:t>23</a:t>
            </a:fld>
          </a:p>
        </p:txBody>
      </p:sp>
      <p:sp>
        <p:nvSpPr>
          <p:cNvPr id="7"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BCiiQk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OEkAACwJQAAEAAAACYAAAAIAAAAAQAAAAAAAAA="/>
              </a:ext>
            </a:extLst>
          </p:cNvSpPr>
          <p:nvPr>
            <p:ph type="body" idx="1"/>
          </p:nvPr>
        </p:nvSpPr>
        <p:spPr>
          <a:xfrm>
            <a:off x="609600" y="1600200"/>
            <a:ext cx="5385435" cy="4526280"/>
          </a:xfrm>
        </p:spPr>
        <p:txBody>
          <a:bodyPr/>
          <a:lstStyle/>
          <a:p>
            <a:pPr/>
          </a:p>
        </p:txBody>
      </p:sp>
      <p:pic>
        <p:nvPicPr>
          <p:cNvPr id="4" name="Clipart1"/>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P//////////"/>
              </a:ext>
            </a:extLst>
          </p:cNvPicPr>
          <p:nvPr/>
        </p:nvPicPr>
        <p:blipFill>
          <a:blip r:embed="rId3"/>
          <a:stretch>
            <a:fillRect/>
          </a:stretch>
        </p:blipFill>
        <p:spPr>
          <a:xfrm>
            <a:off x="1631315" y="1600200"/>
            <a:ext cx="3342640" cy="4526280"/>
          </a:xfrm>
          <a:prstGeom prst="rect">
            <a:avLst/>
          </a:prstGeom>
          <a:noFill/>
          <a:ln>
            <a:noFill/>
          </a:ln>
          <a:effectLst/>
        </p:spPr>
      </p:pic>
      <p:sp>
        <p:nvSpPr>
          <p:cNvPr id="5"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lsZT4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pic>
        <p:nvPicPr>
          <p:cNvPr id="6" name="Clipart2"/>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DiUAAD4NAAAvRgAAVyMAABAAAAAmAAAACAAAAP//////////"/>
              </a:ext>
            </a:extLst>
          </p:cNvPicPr>
          <p:nvPr/>
        </p:nvPicPr>
        <p:blipFill>
          <a:blip r:embed="rId4"/>
          <a:stretch>
            <a:fillRect/>
          </a:stretch>
        </p:blipFill>
        <p:spPr>
          <a:xfrm>
            <a:off x="6023610" y="2152650"/>
            <a:ext cx="5385435" cy="3592195"/>
          </a:xfrm>
          <a:prstGeom prst="rect">
            <a:avLst/>
          </a:prstGeom>
          <a:noFill/>
          <a:ln>
            <a:noFill/>
          </a:ln>
          <a:effectLst/>
        </p:spPr>
      </p:pic>
      <p:sp>
        <p:nvSpPr>
          <p:cNvPr id="7"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37CB50C-42CE-2943-80C4-B416FB8A76E1}" type="slidenum">
              <a:t>24</a:t>
            </a:fld>
          </a:p>
        </p:txBody>
      </p:sp>
      <p:sp>
        <p:nvSpPr>
          <p:cNvPr id="8"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BBUAANgJAAD8NQAAsCUAABAAAAAmAAAACAAAAAGBAAD/////"/>
              </a:ext>
            </a:extLst>
          </p:cNvPicPr>
          <p:nvPr>
            <p:ph type="clipArt" idx="1"/>
          </p:nvPr>
        </p:nvPicPr>
        <p:blipFill>
          <a:blip r:embed="rId3"/>
          <a:stretch>
            <a:fillRect/>
          </a:stretch>
        </p:blipFill>
        <p:spPr>
          <a:xfrm>
            <a:off x="3416300" y="1600200"/>
            <a:ext cx="535940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5DC4BDD-93E8-89BD-A664-65E8052A5030}" type="slidenum">
              <a:t>25</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DdIw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UU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5B5F077-39F8-E006-B60D-CF53BE43409A}" type="slidenum">
              <a:t>26</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lgwAANgJAABrPgAAsCUAABAAAAAmAAAACAAAAAGBAAD/////"/>
              </a:ext>
            </a:extLst>
          </p:cNvPicPr>
          <p:nvPr>
            <p:ph type="clipArt" idx="1"/>
          </p:nvPr>
        </p:nvPicPr>
        <p:blipFill>
          <a:blip r:embed="rId3"/>
          <a:stretch>
            <a:fillRect/>
          </a:stretch>
        </p:blipFill>
        <p:spPr>
          <a:xfrm>
            <a:off x="2045970" y="1600200"/>
            <a:ext cx="810069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wAa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4DC4DC7-89C9-89BB-8764-7FEE032A712A}" type="slidenum">
              <a:t>27</a:t>
            </a:fld>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lAMAAGoOAAAMJQAAHiEAABAAAAAmAAAACAAAAAGBAAD/////"/>
              </a:ext>
            </a:extLst>
          </p:cNvPicPr>
          <p:nvPr>
            <p:ph type="pic" idx="1"/>
          </p:nvPr>
        </p:nvPicPr>
        <p:blipFill>
          <a:blip r:embed="rId3"/>
          <a:stretch>
            <a:fillRect/>
          </a:stretch>
        </p:blipFill>
        <p:spPr>
          <a:xfrm>
            <a:off x="581660" y="2343150"/>
            <a:ext cx="5440680" cy="3040380"/>
          </a:xfrm>
          <a:prstGeom prst="rect">
            <a:avLst/>
          </a:prstGeom>
          <a:noFill/>
          <a:ln>
            <a:noFill/>
          </a:ln>
          <a:effectLst/>
        </p:spPr>
      </p:pic>
      <p:sp>
        <p:nvSpPr>
          <p:cNvPr id="5"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“This is where influencer marketing comes into play. Typically, influencers have loyal fan followings and are highly trusted. Their recommendations can influence purchase decisions as their followers seek their opinions.”</a:t>
            </a:r>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MXUKY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E9C8654-1AF3-C970-BD24-EC25C86A4BB9}" type="slidenum">
              <a:t>28</a:t>
            </a:fld>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lAMAAGoOAAAMJQAAHiEAABAAAAAmAAAACAAAAAGBAAD/////"/>
              </a:ext>
            </a:extLst>
          </p:cNvPicPr>
          <p:nvPr>
            <p:ph type="pic" idx="1"/>
          </p:nvPr>
        </p:nvPicPr>
        <p:blipFill>
          <a:blip r:embed="rId3"/>
          <a:stretch>
            <a:fillRect/>
          </a:stretch>
        </p:blipFill>
        <p:spPr>
          <a:xfrm>
            <a:off x="581660" y="2343150"/>
            <a:ext cx="5440680" cy="3040380"/>
          </a:xfrm>
          <a:prstGeom prst="rect">
            <a:avLst/>
          </a:prstGeom>
          <a:noFill/>
          <a:ln>
            <a:noFill/>
          </a:ln>
          <a:effectLst/>
        </p:spPr>
      </p:pic>
      <p:sp>
        <p:nvSpPr>
          <p:cNvPr id="5"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“If an influencer sends a link to a product page through private messaging, it’s likely that it will get a lot of clicks. That’s how influencer marketing can seamlessly merge with dark social.”</a:t>
            </a:r>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MK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2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wJQ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JAOAADhJAAA+CAAABAAAAAmAAAACAAAAAGBAAD/////"/>
              </a:ext>
            </a:extLst>
          </p:cNvPicPr>
          <p:nvPr>
            <p:ph type="clipArt" idx="1"/>
          </p:nvPr>
        </p:nvPicPr>
        <p:blipFill>
          <a:blip r:embed="rId3"/>
          <a:stretch>
            <a:fillRect/>
          </a:stretch>
        </p:blipFill>
        <p:spPr>
          <a:xfrm>
            <a:off x="609600" y="2367280"/>
            <a:ext cx="5385435" cy="2992120"/>
          </a:xfrm>
          <a:prstGeom prst="rect">
            <a:avLst/>
          </a:prstGeom>
          <a:noFill/>
          <a:ln>
            <a:noFill/>
          </a:ln>
          <a:effectLst/>
        </p:spPr>
      </p:pic>
      <p:pic>
        <p:nvPicPr>
          <p:cNvPr id="5" name="Picture1"/>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KPQAADAAAABAAAACQlUCQlUAAQPoK+/kK++k/HgAAAGgAAAAAAAAAAAAAAAAAAAAAAAAAAAAAABAnAAAQJwAAAAAAAAAAAAAAAAAAAAAAAAAAAAAAAAAAAAAAAAAAAAAUAAAAAAAAAMDA/wAAAAAAZAAAADIAAAAAAAAAZAAAAAAAAAB/f38ACgAAAB8AAABUAAAAg8C6Bf///wEAAAAAAAAAAAAAAAAAAAAAAAAAAAAAAAAAAAAAAAAAAAAAAAJ/f38A8vLyA8zMzADAwP8Af39/AAAAAAAAAAAAAAAAAP///wAAAAAAIQAAABgAAAAUAAAAcjEAAIMWAACwTQAAoiQAABAAAAAmAAAACAAAAP//////////"/>
              </a:ext>
            </a:extLst>
          </p:cNvPicPr>
          <p:nvPr/>
        </p:nvPicPr>
        <p:blipFill>
          <a:blip r:embed="rId4"/>
          <a:stretch>
            <a:fillRect/>
          </a:stretch>
        </p:blipFill>
        <p:spPr>
          <a:xfrm>
            <a:off x="8037830" y="3659505"/>
            <a:ext cx="4591050" cy="2295525"/>
          </a:xfrm>
          <a:prstGeom prst="rect">
            <a:avLst/>
          </a:prstGeom>
          <a:noFill/>
          <a:ln>
            <a:noFill/>
          </a:ln>
          <a:effectLst/>
        </p:spPr>
      </p:pic>
      <p:pic>
        <p:nvPicPr>
          <p:cNvPr id="6" name="Picture2"/>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CKUzieLDsXQJuDRkPFzBdAHgAAAGgAAAAAAAAAAAAAAAAAAAAAAAAAAAAAABAnAAAQJwAAAAAAAAAAAAAAAAAAAAAAAAAAAAAAAAAAAAAAAAAAAAAUAAAAAAAAAMDA/wAAAAAAZAAAADIAAAAAAAAAZAAAAAAAAAB/f38ACgAAAB8AAABUAAAAg8C6Bf///wEAAAAAAAAAAAAAAAAAAAAAAAAAAAAAAAAAAAAAAAAAAAAAAAJ/f38A8vLyA8zMzADAwP8Af39/AAAAAAAAAAAAAAAAAP///wAAAAAAIQAAABgAAAAUAAAAAScAAF4bAAClMwAAKSIAABAAAAAmAAAACAAAAP//////////"/>
              </a:ext>
            </a:extLst>
          </p:cNvPicPr>
          <p:nvPr/>
        </p:nvPicPr>
        <p:blipFill>
          <a:blip r:embed="rId5"/>
          <a:stretch>
            <a:fillRect/>
          </a:stretch>
        </p:blipFill>
        <p:spPr>
          <a:xfrm>
            <a:off x="6340475" y="4448810"/>
            <a:ext cx="2054860" cy="1104265"/>
          </a:xfrm>
          <a:prstGeom prst="rect">
            <a:avLst/>
          </a:prstGeom>
          <a:noFill/>
          <a:ln>
            <a:noFill/>
          </a:ln>
          <a:effectLst/>
        </p:spPr>
      </p:pic>
      <p:pic>
        <p:nvPicPr>
          <p:cNvPr id="7" name="Picture3"/>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B00UUXXXTRv0hhF42JWc6/HgAAAGgAAAAAAAAAAAAAAAAAAAAAAAAAAAAAABAnAAAQJwAAAAAAAAAAAAAAAAAAAAAAAAAAAAAAAAAAAAAAAAAAAAAUAAAAAAAAAMDA/wAAAAAAZAAAADIAAAAAAAAAZAAAAAAAAAB/f38ACgAAAB8AAABUAAAAg8C6Bf///wEAAAAAAAAAAAAAAAAAAAAAAAAAAAAAAAAAAAAAAAAAAAAAAAJ/f38A8vLyA8zMzADAwP8Af39/AAAAAAAAAAAAAAAAAP///wAAAAAAIQAAABgAAAAUAAAAlSwAAGUJAAABQAAA9BYAABAAAAAmAAAACAAAAP//////////"/>
              </a:ext>
            </a:extLst>
          </p:cNvPicPr>
          <p:nvPr/>
        </p:nvPicPr>
        <p:blipFill>
          <a:blip r:embed="rId6"/>
          <a:stretch>
            <a:fillRect/>
          </a:stretch>
        </p:blipFill>
        <p:spPr>
          <a:xfrm>
            <a:off x="7247255" y="1527175"/>
            <a:ext cx="3157220" cy="2204085"/>
          </a:xfrm>
          <a:prstGeom prst="rect">
            <a:avLst/>
          </a:prstGeom>
          <a:noFill/>
          <a:ln>
            <a:noFill/>
          </a:ln>
          <a:effectLst/>
        </p:spPr>
      </p:pic>
      <p:sp>
        <p:nvSpPr>
          <p:cNvPr id="8"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B02D142-0C86-5727-C8BA-FA729FF43EAF}" type="slidenum">
              <a:t>29</a:t>
            </a:fld>
          </a:p>
        </p:txBody>
      </p:sp>
      <p:sp>
        <p:nvSpPr>
          <p:cNvPr id="9"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QP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DNDww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Ws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75BD0CF-819A-0E26-D4E3-77739EAD2222}" type="slidenum">
              <a:t>3</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5QYAANgJAAAcRAAAsCUAABAAAAAmAAAACAAAAAGBAAD/////"/>
              </a:ext>
            </a:extLst>
          </p:cNvPicPr>
          <p:nvPr>
            <p:ph type="clipArt" idx="1"/>
          </p:nvPr>
        </p:nvPicPr>
        <p:blipFill>
          <a:blip r:embed="rId3"/>
          <a:stretch>
            <a:fillRect/>
          </a:stretch>
        </p:blipFill>
        <p:spPr>
          <a:xfrm>
            <a:off x="1120775" y="1600200"/>
            <a:ext cx="995108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NkQAABARwAArx4AABAAAAAmAAAACAAAAAGBAAD/////"/>
              </a:ext>
            </a:extLst>
          </p:cNvPicPr>
          <p:nvPr>
            <p:ph type="clipArt" idx="1"/>
          </p:nvPr>
        </p:nvPicPr>
        <p:blipFill>
          <a:blip r:embed="rId3"/>
          <a:stretch>
            <a:fillRect/>
          </a:stretch>
        </p:blipFill>
        <p:spPr>
          <a:xfrm>
            <a:off x="609600" y="2738755"/>
            <a:ext cx="10972800" cy="224917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8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54A0F3A6-E8B9-F505-F718-1E50BD56014B}" type="slidenum">
              <a:t>30</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gM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ED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OEkAACwJQAAEAAAACYAAAAIAAAAAQAAAAAAAAA="/>
              </a:ext>
            </a:extLst>
          </p:cNvSpPr>
          <p:nvPr>
            <p:ph type="body" idx="1"/>
          </p:nvPr>
        </p:nvSpPr>
        <p:spPr>
          <a:xfrm>
            <a:off x="609600" y="1600200"/>
            <a:ext cx="5385435" cy="4526280"/>
          </a:xfrm>
        </p:spPr>
        <p:txBody>
          <a:bodyPr/>
          <a:lstStyle/>
          <a:p>
            <a:pPr/>
            <a:r>
              <a:t>“Dark social” akin to the the “which half?” lack of knowledge</a:t>
            </a:r>
          </a:p>
        </p:txBody>
      </p:sp>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1C8DA8D-C3CC-9D2C-8270-3579943E7460}" type="slidenum">
              <a:t>31</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QAI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“Dark Web” is dark in the sense of “going dark” with communications on a reduced scale or out of the “clear”</a:t>
            </a:r>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4F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OEkAACwJQAAEAAAACYAAAAIAAAAAQAAAAAAAAA="/>
              </a:ext>
            </a:extLst>
          </p:cNvSpPr>
          <p:nvPr>
            <p:ph type="body" idx="1"/>
          </p:nvPr>
        </p:nvSpPr>
        <p:spPr>
          <a:xfrm>
            <a:off x="609600" y="1600200"/>
            <a:ext cx="5385435" cy="4526280"/>
          </a:xfrm>
        </p:spPr>
        <p:txBody>
          <a:bodyPr/>
          <a:lstStyle/>
          <a:p>
            <a:pPr/>
            <a:r>
              <a:t>“Dark social” akin to the the “which half?” lack of knowledge</a:t>
            </a:r>
          </a:p>
        </p:txBody>
      </p:sp>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72AB3EB-A5FA-7F45-B492-5310FDDC4206}" type="slidenum">
              <a:t>32</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OhZhAI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Workshop</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We need to “acknowledge the manner in which powerful institutional actors use these decentralized technologies to reinforce their authority and control.”</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21A114B-05CF-4FE7-81A2-F3B25FEC77A6}" type="slidenum">
              <a:t>33</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Xw//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I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Both dark social and dark web socializing are socialities that are beyond the ken of those in power. </a:t>
            </a:r>
          </a:p>
          <a:p>
            <a:pPr>
              <a:defRPr sz="2800"/>
            </a:pPr>
            <a:r>
              <a:t>And thus both are socialities that powerful actors seek to know (and thus command)</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ED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59F58F1B-55B4-A079-FA4D-A32CC1030CF6}" type="slidenum">
              <a:t>34</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CI7Qk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DF/AI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web research</a:t>
            </a:r>
          </a:p>
        </p:txBody>
      </p:sp>
      <p:pic>
        <p:nvPicPr>
          <p:cNvPr id="3"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GQOAABARwAAJSEAABAAAAAmAAAACAAAAAGBAAD/////"/>
              </a:ext>
            </a:extLst>
          </p:cNvPicPr>
          <p:nvPr>
            <p:ph type="clipArt" idx="2"/>
          </p:nvPr>
        </p:nvPicPr>
        <p:blipFill>
          <a:blip r:embed="rId3"/>
          <a:stretch>
            <a:fillRect/>
          </a:stretch>
        </p:blipFill>
        <p:spPr>
          <a:xfrm>
            <a:off x="6196965" y="2339340"/>
            <a:ext cx="5385435" cy="3048635"/>
          </a:xfrm>
          <a:prstGeom prst="rect">
            <a:avLst/>
          </a:prstGeom>
          <a:noFill/>
          <a:ln>
            <a:noFill/>
          </a:ln>
          <a:effectLst/>
        </p:spPr>
      </p:pic>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6QoAANgJAAC5HQAAsCUAABAAAAAmAAAACAAAAAGBAAD/////"/>
              </a:ext>
            </a:extLst>
          </p:cNvPicPr>
          <p:nvPr>
            <p:ph type="clipArt" idx="1"/>
          </p:nvPr>
        </p:nvPicPr>
        <p:blipFill>
          <a:blip r:embed="rId4"/>
          <a:stretch>
            <a:fillRect/>
          </a:stretch>
        </p:blipFill>
        <p:spPr>
          <a:xfrm>
            <a:off x="1773555" y="1600200"/>
            <a:ext cx="3058160" cy="452628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0DD99E5-ABED-886F-A365-5D3AD72B5508}" type="slidenum">
              <a:t>35</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MK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Given the ways in which the digital advertising industry has distorted “clearweb” sociality, is Dark Web advertising doing the same?</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AAYw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369D2A2-EC8E-3C24-C0D1-1A719C9F364F}" type="slidenum">
              <a:t>36</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4B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JCgZg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Given the ways in which the digital advertising industry has distorted “clearweb” sociality, is Dark Web advertising doing the same?</a:t>
            </a:r>
          </a:p>
          <a:p>
            <a:pPr>
              <a:defRPr sz="2800"/>
            </a:pPr>
            <a:r>
              <a:t>What is the “will to know” of Dark Web advertising?</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DCDF15A-14F0-9807-BE75-E252BF3B48B7}" type="slidenum">
              <a:t>37</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8B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UV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ME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Given the ways in which the digital advertising industry has distorted “clearweb” sociality, is Dark Web advertising doing the same?</a:t>
            </a:r>
          </a:p>
          <a:p>
            <a:pPr>
              <a:defRPr sz="2800"/>
            </a:pPr>
            <a:r>
              <a:t>What is the “will to know” of Dark Web advertising?</a:t>
            </a:r>
          </a:p>
          <a:p>
            <a:pPr>
              <a:defRPr sz="2800"/>
            </a:pPr>
            <a:r>
              <a:t>Are there any “best minds” looking to solve the tricky “which half” problem on the Dark Web?</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C68EC23-6DD1-3D1A-9FD0-9B4FA29E69CE}" type="slidenum">
              <a:t>38</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o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3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social” and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8/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Given the ways in which the digital advertising industry has distorted “clearweb” sociality, is Dark Web advertising doing the same?</a:t>
            </a:r>
          </a:p>
          <a:p>
            <a:pPr>
              <a:defRPr sz="2800"/>
            </a:pPr>
            <a:r>
              <a:t>What is the “will to know” of Dark Web advertising?</a:t>
            </a:r>
          </a:p>
          <a:p>
            <a:pPr>
              <a:defRPr sz="2800"/>
            </a:pPr>
            <a:r>
              <a:t>Are there any “best minds” looking to solve the tricky “which half” problem on the Dark Web?</a:t>
            </a:r>
          </a:p>
          <a:p>
            <a:pPr>
              <a:defRPr sz="2800"/>
            </a:pPr>
            <a:r>
              <a:t>Can there ever be a Dark Web influencer?</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AD441CE-80D7-81B7-996C-76E20F226F23}" type="slidenum">
              <a:t>39</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EHm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BPDAQ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841C981-CFC5-143F-8BF9-396A87B77D6C}" type="slidenum">
              <a:t>4</a:t>
            </a:fld>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ugMAADgQAADnJAAAUB8AABAAAAAmAAAACAAAAAGBAAD/////"/>
              </a:ext>
            </a:extLst>
          </p:cNvPicPr>
          <p:nvPr>
            <p:ph type="pic" idx="1"/>
          </p:nvPr>
        </p:nvPicPr>
        <p:blipFill>
          <a:blip r:embed="rId3"/>
          <a:stretch>
            <a:fillRect/>
          </a:stretch>
        </p:blipFill>
        <p:spPr>
          <a:xfrm>
            <a:off x="605790" y="2636520"/>
            <a:ext cx="5393055" cy="2453640"/>
          </a:xfrm>
          <a:prstGeom prst="rect">
            <a:avLst/>
          </a:prstGeom>
          <a:noFill/>
          <a:ln>
            <a:noFill/>
          </a:ln>
          <a:effectLst/>
        </p:spPr>
      </p:pic>
      <p:sp>
        <p:nvSpPr>
          <p:cNvPr id="5"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Q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“today’s buyers are overloaded with information and generally don’t trust brand advertising or content. They do trust peers and influencers though...”</a:t>
            </a:r>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DatwY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web search engines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sQsAANgJAABQPwAAsCUAABAAAAAmAAAACAAAAAGBAAD/////"/>
              </a:ext>
            </a:extLst>
          </p:cNvPicPr>
          <p:nvPr>
            <p:ph type="clipArt" idx="1"/>
          </p:nvPr>
        </p:nvPicPr>
        <p:blipFill>
          <a:blip r:embed="rId2"/>
          <a:stretch>
            <a:fillRect/>
          </a:stretch>
        </p:blipFill>
        <p:spPr>
          <a:xfrm>
            <a:off x="1900555" y="1600200"/>
            <a:ext cx="8391525"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FF8991F-51D2-AD6F-9C40-A73AD70E6AF2}" type="slidenum">
              <a:t>40</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AJ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I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web search engines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QsAANgJAACAPwAAsCUAABAAAAAmAAAACAAAAAGBAAD/////"/>
              </a:ext>
            </a:extLst>
          </p:cNvPicPr>
          <p:nvPr>
            <p:ph type="clipArt" idx="1"/>
          </p:nvPr>
        </p:nvPicPr>
        <p:blipFill>
          <a:blip r:embed="rId3"/>
          <a:stretch>
            <a:fillRect/>
          </a:stretch>
        </p:blipFill>
        <p:spPr>
          <a:xfrm>
            <a:off x="1870075" y="1600200"/>
            <a:ext cx="8452485"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5C42C33-7DC8-91DA-867C-8B8F623270DE}" type="slidenum">
              <a:t>41</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Bh7wM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web social media</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19fX/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hoAANgJAADmMAAAsCUAABAAAAAmAAAACAAAAAGBAAD/////"/>
              </a:ext>
            </a:extLst>
          </p:cNvPicPr>
          <p:nvPr>
            <p:ph type="clipArt" idx="1"/>
          </p:nvPr>
        </p:nvPicPr>
        <p:blipFill>
          <a:blip r:embed="rId3"/>
          <a:stretch>
            <a:fillRect/>
          </a:stretch>
        </p:blipFill>
        <p:spPr>
          <a:xfrm>
            <a:off x="4243070" y="1600200"/>
            <a:ext cx="370586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A3B0B41-0F97-6EFD-D983-F9A845CD2FAC}" type="slidenum">
              <a:t>42</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dark web social media</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nw4AANgJAABiPAAAsCUAABAAAAAmAAAACAAAAAGBAAD/////"/>
              </a:ext>
            </a:extLst>
          </p:cNvPicPr>
          <p:nvPr>
            <p:ph type="clipArt" idx="1"/>
          </p:nvPr>
        </p:nvPicPr>
        <p:blipFill>
          <a:blip r:embed="rId3"/>
          <a:stretch>
            <a:fillRect/>
          </a:stretch>
        </p:blipFill>
        <p:spPr>
          <a:xfrm>
            <a:off x="2376805" y="1600200"/>
            <a:ext cx="7439025"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CA9C251-1FA1-FC34-EF11-E9618C5F19BC}" type="slidenum">
              <a:t>43</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Qk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obligatory points of passage</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NgJAADhJAAAsCUAABAAAAAmAAAACAAAAACBAAD/////"/>
              </a:ext>
            </a:extLst>
          </p:cNvPicPr>
          <p:nvPr>
            <p:ph type="pic" idx="1"/>
          </p:nvPr>
        </p:nvPicPr>
        <p:blipFill>
          <a:blip r:embed="rId3"/>
          <a:stretch>
            <a:fillRect/>
          </a:stretch>
        </p:blipFill>
        <p:spPr>
          <a:prstGeom prst="rect">
            <a:avLst/>
          </a:prstGeom>
          <a:noFill/>
          <a:ln>
            <a:noFill/>
          </a:ln>
          <a:effectLst/>
        </p:spPr>
      </p:pic>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zMzP/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OUOAABARwAAoyAAABAAAAAmAAAACAAAAAGBAAD/////"/>
              </a:ext>
            </a:extLst>
          </p:cNvPicPr>
          <p:nvPr>
            <p:ph type="clipArt" idx="2"/>
          </p:nvPr>
        </p:nvPicPr>
        <p:blipFill>
          <a:blip r:embed="rId4"/>
          <a:stretch>
            <a:fillRect/>
          </a:stretch>
        </p:blipFill>
        <p:spPr>
          <a:xfrm>
            <a:off x="6196965" y="2421255"/>
            <a:ext cx="5385435" cy="288417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CE96A1B-5591-BC9C-DF51-A3C9241F29F6}" type="slidenum">
              <a:t>44</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Aw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Ee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typical ads on the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Yg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OEkAACwJQAAEAAAACYAAAAIAAAAAQAAAAAAAAA="/>
              </a:ext>
            </a:extLst>
          </p:cNvSpPr>
          <p:nvPr>
            <p:ph type="body" idx="1"/>
          </p:nvPr>
        </p:nvSpPr>
        <p:spPr>
          <a:xfrm>
            <a:off x="609600" y="1600200"/>
            <a:ext cx="5385435" cy="4526280"/>
          </a:xfrm>
        </p:spPr>
        <p:txBody>
          <a:bodyPr/>
          <a:lstStyle/>
          <a:p>
            <a:pPr/>
            <a:r>
              <a:t>Ads for</a:t>
            </a:r>
          </a:p>
          <a:p>
            <a:pPr lvl="1"/>
            <a:r>
              <a:t>Bitcoin generators</a:t>
            </a:r>
          </a:p>
          <a:p>
            <a:pPr lvl="1"/>
            <a:r>
              <a:t>Drug markets</a:t>
            </a:r>
          </a:p>
          <a:p>
            <a:pPr lvl="1"/>
            <a:r>
              <a:t>Carding services</a:t>
            </a:r>
          </a:p>
          <a:p>
            <a:pPr lvl="1"/>
            <a:r>
              <a:t>Hitmen for hire</a:t>
            </a:r>
          </a:p>
          <a:p>
            <a:pPr lvl="1"/>
            <a:r>
              <a:t>“anti-scam” services</a:t>
            </a:r>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PIKAABARwAAlyQAABAAAAAmAAAACAAAAAGBAAD/////"/>
              </a:ext>
            </a:extLst>
          </p:cNvPicPr>
          <p:nvPr>
            <p:ph type="clipArt" idx="2"/>
          </p:nvPr>
        </p:nvPicPr>
        <p:blipFill>
          <a:blip r:embed="rId2"/>
          <a:stretch>
            <a:fillRect/>
          </a:stretch>
        </p:blipFill>
        <p:spPr>
          <a:xfrm>
            <a:off x="6196965" y="1779270"/>
            <a:ext cx="5385435" cy="4168775"/>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2E115FF-B1DF-B4E3-9159-47B65B176712}" type="slidenum">
              <a:t>45</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typical ads on the dark web</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45C9EF5-BB89-0968-C7E4-4D3DD0AA3118}" type="slidenum">
              <a:t>46</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BxgQTF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AQTAABARwAAhBwAABAAAAAmAAAACAAAAAGBAAD/////"/>
              </a:ext>
            </a:extLst>
          </p:cNvPicPr>
          <p:nvPr>
            <p:ph type="clipArt" idx="1"/>
          </p:nvPr>
        </p:nvPicPr>
        <p:blipFill>
          <a:blip r:embed="rId2"/>
          <a:stretch>
            <a:fillRect/>
          </a:stretch>
        </p:blipFill>
        <p:spPr>
          <a:xfrm>
            <a:off x="609600" y="3091180"/>
            <a:ext cx="10972800" cy="154432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Z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typical ads on the dark web</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C4A74B4-FA91-1F82-DFF2-0CD73ABC2959}" type="slidenum">
              <a:t>47</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BoE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typical ads on the dark web</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38FBC64-2ACE-DA4A-8037-DC1FF2797689}" type="slidenum">
              <a:t>48</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V1dX/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CYTAABARwAAYhwAABAAAAAmAAAACAAAAAGBAAD/////"/>
              </a:ext>
            </a:extLst>
          </p:cNvPicPr>
          <p:nvPr>
            <p:ph type="clipArt" idx="1"/>
          </p:nvPr>
        </p:nvPicPr>
        <p:blipFill>
          <a:blip r:embed="rId2"/>
          <a:stretch>
            <a:fillRect/>
          </a:stretch>
        </p:blipFill>
        <p:spPr>
          <a:xfrm>
            <a:off x="609600" y="3112770"/>
            <a:ext cx="10972800" cy="150114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4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Z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Banner exchanges and ad Networks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C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qBEAANgJAABZOQAAsCUAABAAAAAmAAAACAAAAAGBAAD/////"/>
              </a:ext>
            </a:extLst>
          </p:cNvPicPr>
          <p:nvPr>
            <p:ph type="clipArt" idx="1"/>
          </p:nvPr>
        </p:nvPicPr>
        <p:blipFill>
          <a:blip r:embed="rId2"/>
          <a:stretch>
            <a:fillRect/>
          </a:stretch>
        </p:blipFill>
        <p:spPr>
          <a:xfrm>
            <a:off x="2870200" y="1600200"/>
            <a:ext cx="6452235"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gC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0CC6647-099D-9990-D374-FFC5283A25AA}" type="slidenum">
              <a:t>49</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X19f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B9NH1c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1BCDD75-3BEC-E92B-A204-CD7E934A5498}" type="slidenum">
              <a:t>5</a:t>
            </a:fld>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wrEI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ugMAADgQAADnJAAAUB8AABAAAAAmAAAACAAAAAGBAAD/////"/>
              </a:ext>
            </a:extLst>
          </p:cNvPicPr>
          <p:nvPr>
            <p:ph type="pic" idx="1"/>
          </p:nvPr>
        </p:nvPicPr>
        <p:blipFill>
          <a:blip r:embed="rId3"/>
          <a:stretch>
            <a:fillRect/>
          </a:stretch>
        </p:blipFill>
        <p:spPr>
          <a:xfrm>
            <a:off x="605790" y="2636520"/>
            <a:ext cx="5393055" cy="2453640"/>
          </a:xfrm>
          <a:prstGeom prst="rect">
            <a:avLst/>
          </a:prstGeom>
          <a:noFill/>
          <a:ln>
            <a:noFill/>
          </a:ln>
          <a:effectLst/>
        </p:spPr>
      </p:pic>
      <p:sp>
        <p:nvSpPr>
          <p:cNvPr id="5"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MUc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r>
              <a:t>“today’s buyers are overloaded with information and generally don’t trust brand advertising or content. They do trust peers and influencers though...”</a:t>
            </a:r>
          </a:p>
          <a:p>
            <a:pPr/>
            <a:r>
              <a:t>“Everyone is empowered to publish content, attract an audience and become influential.”</a:t>
            </a:r>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QP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OBVWgM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area23: more sophisticated</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4F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E392C7D-3383-6CDA-CD81-C58F62CF3B90}" type="slidenum">
              <a:t>50</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BO6rU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area23: more sophisticated</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Tb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A602D93-DDF7-35DB-B9D8-2B8E63964F7E}" type="slidenum">
              <a:t>51</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FBQUE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z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area23: more sophisticated</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COm3w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1D252F9-B7DC-87A4-926A-41F11C246414}" type="slidenum">
              <a:t>52</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qBEAANgJAABZOQAAsCUAABAAAAAmAAAACAAAAAGBAAD/////"/>
              </a:ext>
            </a:extLst>
          </p:cNvPicPr>
          <p:nvPr>
            <p:ph type="clipArt" idx="1"/>
          </p:nvPr>
        </p:nvPicPr>
        <p:blipFill>
          <a:blip r:embed="rId2"/>
          <a:stretch>
            <a:fillRect/>
          </a:stretch>
        </p:blipFill>
        <p:spPr>
          <a:xfrm>
            <a:off x="2870200" y="1600200"/>
            <a:ext cx="645223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UP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area23: more sophisticated</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8F39517-5995-A663-DB4B-AF36DB052DFA}" type="slidenum">
              <a:t>53</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BC0DQ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area23: more sophisticated</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reAU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6CAB3DF-919B-9F45-D572-6710FD3C2332}" type="slidenum">
              <a:t>54</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z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john Wanamaker on the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oAd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fHD///////8="/>
              </a:ext>
            </a:extLst>
          </p:cNvSpPr>
          <p:nvPr>
            <p:ph type="body" idx="2"/>
          </p:nvPr>
        </p:nvSpPr>
        <p:spPr>
          <a:noFill/>
          <a:ln>
            <a:noFill/>
          </a:ln>
          <a:effectLst/>
        </p:spPr>
        <p:txBody>
          <a:bodyPr vert="horz" wrap="square" numCol="1" spcCol="215900" anchor="t">
            <a:prstTxWarp prst="textNoShape">
              <a:avLst/>
            </a:prstTxWarp>
          </a:bodyPr>
          <a:lstStyle/>
          <a:p>
            <a:pPr marL="230505" marR="0" indent="-230505" algn="l" defTabSz="449580">
              <a:lnSpc>
                <a:spcPct val="100000"/>
              </a:lnSpc>
              <a:spcBef>
                <a:spcPts val="1000"/>
              </a:spcBef>
              <a:spcAft>
                <a:spcPts val="0"/>
              </a:spcAft>
              <a:buClrTx/>
              <a:buSzTx/>
              <a:buFontTx/>
              <a:buChar char="•"/>
              <a:tabLst/>
            </a:pPr>
            <a:r>
              <a:t>“I know half the money I spend on advertising is wasted; I just don’t know which half.”</a:t>
            </a: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BBQUFB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H3x////////"/>
              </a:ext>
            </a:extLst>
          </p:cNvPicPr>
          <p:nvPr>
            <p:ph type="clipArt" idx="1"/>
          </p:nvPr>
        </p:nvPicPr>
        <p:blipFill>
          <a:blip r:embed="rId2"/>
          <a:stretch>
            <a:fillRect/>
          </a:stretch>
        </p:blipFill>
        <p:spPr>
          <a:xfrm>
            <a:off x="1631315" y="1600200"/>
            <a:ext cx="3342640" cy="452628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5E1EA0A-44F8-B41C-B659-B249A41740E7}" type="slidenum">
              <a:t>55</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ransition spd="med" p14:dur="1000" advTm="2000">
    <p:extLst>
      <p:ext uri="smNativeData">
        <pr:smNativeData xmlns:pr="smNativeData" val="63KaXQAAAADoAwAAAAAAAAAAAAAAAAAA0AcAAAAAAAABAAAAAQAAAAAAAAAAAAAAAAAAAAAAAAAAAAAA"/>
      </p:ext>
    </p:extLst>
  </p:transition>
  <p:timing>
    <p:tnLst>
      <p:par>
        <p:cTn id="1" dur="indefinite" restart="never" nodeType="tmRoot"/>
      </p:par>
    </p:tnLst>
  </p:timing>
</p:sld>
</file>

<file path=ppt/slides/slide5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john Wanamaker on the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CfrAs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fHD///////8="/>
              </a:ext>
            </a:extLst>
          </p:cNvSpPr>
          <p:nvPr>
            <p:ph type="body" idx="2"/>
          </p:nvPr>
        </p:nvSpPr>
        <p:spPr>
          <a:noFill/>
          <a:ln>
            <a:noFill/>
          </a:ln>
          <a:effectLst/>
        </p:spPr>
        <p:txBody>
          <a:bodyPr vert="horz" wrap="square" numCol="1" spcCol="215900" anchor="t">
            <a:prstTxWarp prst="textNoShape">
              <a:avLst/>
            </a:prstTxWarp>
          </a:bodyPr>
          <a:lstStyle/>
          <a:p>
            <a:pPr marL="230505" marR="0" indent="-230505" algn="l" defTabSz="449580">
              <a:lnSpc>
                <a:spcPct val="100000"/>
              </a:lnSpc>
              <a:spcBef>
                <a:spcPts val="1000"/>
              </a:spcBef>
              <a:spcAft>
                <a:spcPts val="0"/>
              </a:spcAft>
              <a:buClrTx/>
              <a:buSzTx/>
              <a:buFontTx/>
              <a:buChar char="•"/>
              <a:tabLst/>
            </a:pPr>
            <a:r>
              <a:t>“I know half the money I spend on advertising is wasted; I just don’t know which half.”</a:t>
            </a: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APf8J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H3x////////"/>
              </a:ext>
            </a:extLst>
          </p:cNvPicPr>
          <p:nvPr>
            <p:ph type="clipArt" idx="1"/>
          </p:nvPr>
        </p:nvPicPr>
        <p:blipFill>
          <a:blip r:embed="rId2"/>
          <a:stretch>
            <a:fillRect/>
          </a:stretch>
        </p:blipFill>
        <p:spPr>
          <a:xfrm>
            <a:off x="1631315" y="1600200"/>
            <a:ext cx="3342640" cy="4526280"/>
          </a:xfrm>
          <a:prstGeom prst="rect">
            <a:avLst/>
          </a:prstGeom>
          <a:noFill/>
          <a:ln>
            <a:noFill/>
          </a:ln>
          <a:effectLst/>
        </p:spPr>
      </p:pic>
      <p:pic>
        <p:nvPicPr>
          <p:cNvPr id="5" name="Picture1"/>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Noc4HTTzHP+lx7BzZCDM/HgAAAGgAAAAAAAAAAAAAAAAAAAAAAAAAAAAAABAnAAAQJwAAAAAAAAAAAAAAAAAAAAAAAAAAAAAAAAAAAAAAAAAAAAAUAAAAAAAAAMDA/wAAAAAAZAAAADIAAAAAAAAAZAAAAAAAAAB/f38ACgAAAB8AAABUAAAAg8C6Bf///wEAAAAAAAAAAAAAAAAAAAAAAAAAAAAAAAAAAAAAAAAAAAAAAAJ/f38A8vLyA8zMzADAwP8Af39/AAAAAAAAAAAAAAAAAP///wAAAAAAIQAAABgAAAAUAAAAXA4AAHoNAADPGwAA7RoAABAAAAAmAAAACAAAAP//////////"/>
              </a:ext>
            </a:extLst>
          </p:cNvPicPr>
          <p:nvPr/>
        </p:nvPicPr>
        <p:blipFill>
          <a:blip r:embed="rId3"/>
          <a:stretch>
            <a:fillRect/>
          </a:stretch>
        </p:blipFill>
        <p:spPr>
          <a:xfrm>
            <a:off x="2334260" y="2190750"/>
            <a:ext cx="2186305" cy="2186305"/>
          </a:xfrm>
          <a:prstGeom prst="rect">
            <a:avLst/>
          </a:prstGeom>
          <a:noFill/>
          <a:ln>
            <a:noFill/>
          </a:ln>
          <a:effectLst/>
        </p:spPr>
      </p:pic>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D7EFCC5-8BD0-2B0A-9EC6-7D5FB2886828}" type="slidenum">
              <a:t>56</a:t>
            </a:fld>
          </a:p>
        </p:txBody>
      </p:sp>
      <p:sp>
        <p:nvSpPr>
          <p:cNvPr id="7"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g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wanamaker on the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In other words: are we closer to a moment when marketers and advertisers can spread their surveillance practices to the Dark Web?</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BD187AB-E5A6-8471-E869-1324C9271E46}" type="slidenum">
              <a:t>57</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AH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wanamaker on the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o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In other words: are we closer to a moment when marketers and advertisers can spread their surveillance practices to the Dark Web?</a:t>
            </a:r>
          </a:p>
          <a:p>
            <a:pPr>
              <a:defRPr sz="2800"/>
            </a:pPr>
            <a:r>
              <a:t>Will the best minds of our generation design ads for carding services?</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96F544A-0494-3AA2-DAD7-F2F71A992CA7}" type="slidenum">
              <a:t>58</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QAI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5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wanamaker on the dark web</a:t>
            </a:r>
          </a:p>
        </p:txBody>
      </p:sp>
      <p:sp>
        <p:nvSpPr>
          <p:cNvPr id="3"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I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In other words: are we closer to a moment when marketers and advertisers can spread their surveillance practices to the Dark Web?</a:t>
            </a:r>
          </a:p>
          <a:p>
            <a:pPr>
              <a:defRPr sz="2800"/>
            </a:pPr>
            <a:r>
              <a:t>Will the best minds of our generation design ads for carding services?</a:t>
            </a:r>
          </a:p>
          <a:p>
            <a:pPr>
              <a:defRPr sz="2800"/>
            </a:pPr>
            <a:r>
              <a:t>Will there every be a Dark Web influencer?</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CAC66A6-E8F1-F990-BF14-1EC5285A494B}" type="slidenum">
              <a:t>59</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VXB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XU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4A94650-1EE9-FCB0-A711-E8E5085F51BD}" type="slidenum">
              <a:t>6</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SxwAANgJAAC1LgAAsCUAABAAAAAmAAAACAAAAAGBAAD/////"/>
              </a:ext>
            </a:extLst>
          </p:cNvPicPr>
          <p:nvPr>
            <p:ph type="clipArt" idx="1"/>
          </p:nvPr>
        </p:nvPicPr>
        <p:blipFill>
          <a:blip r:embed="rId3"/>
          <a:stretch>
            <a:fillRect/>
          </a:stretch>
        </p:blipFill>
        <p:spPr>
          <a:xfrm>
            <a:off x="4599305" y="1600200"/>
            <a:ext cx="299339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ME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I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so many problems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BBQzhC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JA0AANgJAADcPQAAsCUAABAAAAAmAAAACAAAAAGBAAD/////"/>
              </a:ext>
            </a:extLst>
          </p:cNvPicPr>
          <p:nvPr>
            <p:ph type="clipArt" idx="1"/>
          </p:nvPr>
        </p:nvPicPr>
        <p:blipFill>
          <a:blip r:embed="rId2"/>
          <a:stretch>
            <a:fillRect/>
          </a:stretch>
        </p:blipFill>
        <p:spPr>
          <a:xfrm>
            <a:off x="2136140" y="1600200"/>
            <a:ext cx="791972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ED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7857A1C-529A-D08C-D43D-A4D9347322F1}" type="slidenum">
              <a:t>60</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BKZgM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so many problems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D61249C-D2E0-34D2-AED9-24876A975871}" type="slidenum">
              <a:t>61</a:t>
            </a:fld>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IAVAADhJAAACBoAABAAAAAmAAAACAAAAAGBAAD/////"/>
              </a:ext>
            </a:extLst>
          </p:cNvPicPr>
          <p:nvPr>
            <p:ph type="clipArt" idx="1"/>
          </p:nvPr>
        </p:nvPicPr>
        <p:blipFill>
          <a:blip r:embed="rId2"/>
          <a:stretch>
            <a:fillRect/>
          </a:stretch>
        </p:blipFill>
        <p:spPr>
          <a:xfrm>
            <a:off x="609600" y="3495040"/>
            <a:ext cx="5385435" cy="736600"/>
          </a:xfrm>
          <a:prstGeom prst="rect">
            <a:avLst/>
          </a:prstGeom>
          <a:noFill/>
          <a:ln>
            <a:noFill/>
          </a:ln>
          <a:effectLst/>
        </p:spPr>
      </p:pic>
      <p:pic>
        <p:nvPicPr>
          <p:cNvPr id="5"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CUMAABARwAAYyMAABAAAAAmAAAACAAAAAGBAAD/////"/>
              </a:ext>
            </a:extLst>
          </p:cNvPicPr>
          <p:nvPr>
            <p:ph type="clipArt" idx="2"/>
          </p:nvPr>
        </p:nvPicPr>
        <p:blipFill>
          <a:blip r:embed="rId3"/>
          <a:stretch>
            <a:fillRect/>
          </a:stretch>
        </p:blipFill>
        <p:spPr>
          <a:xfrm>
            <a:off x="6196965" y="1974215"/>
            <a:ext cx="5385435" cy="377825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MQ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Tb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so many problems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DC65C2B-6590-93AA-DE7E-93FF123028C6}" type="slidenum">
              <a:t>62</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KILAABARwAA5yMAABAAAAAmAAAACAAAAAGBAAD/////"/>
              </a:ext>
            </a:extLst>
          </p:cNvPicPr>
          <p:nvPr>
            <p:ph type="clipArt" idx="1"/>
          </p:nvPr>
        </p:nvPicPr>
        <p:blipFill>
          <a:blip r:embed="rId2"/>
          <a:stretch>
            <a:fillRect/>
          </a:stretch>
        </p:blipFill>
        <p:spPr>
          <a:xfrm>
            <a:off x="609600" y="1891030"/>
            <a:ext cx="10972800" cy="3945255"/>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A9zgo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so many problems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Tb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E010A70-3EA3-54FC-EDB9-C8A944F71B9D}" type="slidenum">
              <a:t>63</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DCJgM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so many problems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gu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02A5B63-2D9D-7FAD-D392-DBF815DC258E}" type="slidenum">
              <a:t>64</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gxMAANgJAAB9NwAAsCUAABAAAAAmAAAACAAAAAGBAAD/////"/>
              </a:ext>
            </a:extLst>
          </p:cNvPicPr>
          <p:nvPr>
            <p:ph type="clipArt" idx="1"/>
          </p:nvPr>
        </p:nvPicPr>
        <p:blipFill>
          <a:blip r:embed="rId2"/>
          <a:stretch>
            <a:fillRect/>
          </a:stretch>
        </p:blipFill>
        <p:spPr>
          <a:xfrm>
            <a:off x="3171825" y="1600200"/>
            <a:ext cx="584835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Tb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so many problems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66AC8DF-91FB-3F3E-B5D2-676B869C4332}" type="slidenum">
              <a:t>65</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O4MAABARwAAmiIAABAAAAAmAAAACAAAAAGBAAD/////"/>
              </a:ext>
            </a:extLst>
          </p:cNvPicPr>
          <p:nvPr>
            <p:ph type="clipArt" idx="1"/>
          </p:nvPr>
        </p:nvPicPr>
        <p:blipFill>
          <a:blip r:embed="rId2"/>
          <a:stretch>
            <a:fillRect/>
          </a:stretch>
        </p:blipFill>
        <p:spPr>
          <a:xfrm>
            <a:off x="609600" y="2101850"/>
            <a:ext cx="10972800" cy="35229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so many Problems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IwQAANgJAADdRgAAsCUAABAAAAAmAAAACAAAAAGBAAD/////"/>
              </a:ext>
            </a:extLst>
          </p:cNvPicPr>
          <p:nvPr>
            <p:ph type="clipArt" idx="1"/>
          </p:nvPr>
        </p:nvPicPr>
        <p:blipFill>
          <a:blip r:embed="rId2"/>
          <a:stretch>
            <a:fillRect/>
          </a:stretch>
        </p:blipFill>
        <p:spPr>
          <a:xfrm>
            <a:off x="672465" y="1600200"/>
            <a:ext cx="10847070" cy="4526280"/>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F8D8044-0AE2-D876-AC35-FC23CE7B5AA9}" type="slidenum">
              <a:t>66</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john Wanamaker on the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fHD///////8="/>
              </a:ext>
            </a:extLst>
          </p:cNvSpPr>
          <p:nvPr>
            <p:ph type="body" idx="2"/>
          </p:nvPr>
        </p:nvSpPr>
        <p:spPr>
          <a:noFill/>
          <a:ln>
            <a:noFill/>
          </a:ln>
          <a:effectLst/>
        </p:spPr>
        <p:txBody>
          <a:bodyPr vert="horz" wrap="square" numCol="1" spcCol="215900" anchor="t">
            <a:prstTxWarp prst="textNoShape">
              <a:avLst/>
            </a:prstTxWarp>
          </a:bodyPr>
          <a:lstStyle/>
          <a:p>
            <a:pPr marL="230505" marR="0" indent="-230505" algn="l" defTabSz="449580">
              <a:lnSpc>
                <a:spcPct val="100000"/>
              </a:lnSpc>
              <a:spcBef>
                <a:spcPts val="1000"/>
              </a:spcBef>
              <a:spcAft>
                <a:spcPts val="0"/>
              </a:spcAft>
              <a:buClrTx/>
              <a:buSzTx/>
              <a:buFontTx/>
              <a:buChar char="•"/>
              <a:tabLst/>
            </a:pPr>
            <a:r>
              <a:t>“I know half the money I spend on advertising is wasted; I just don’t know which half.”</a:t>
            </a: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H3x////////"/>
              </a:ext>
            </a:extLst>
          </p:cNvPicPr>
          <p:nvPr>
            <p:ph type="clipArt" idx="1"/>
          </p:nvPr>
        </p:nvPicPr>
        <p:blipFill>
          <a:blip r:embed="rId2"/>
          <a:stretch>
            <a:fillRect/>
          </a:stretch>
        </p:blipFill>
        <p:spPr>
          <a:xfrm>
            <a:off x="1631315" y="1600200"/>
            <a:ext cx="3342640" cy="4526280"/>
          </a:xfrm>
          <a:prstGeom prst="rect">
            <a:avLst/>
          </a:prstGeom>
          <a:noFill/>
          <a:ln>
            <a:noFill/>
          </a:ln>
          <a:effectLst/>
        </p:spPr>
      </p:pic>
      <p:sp>
        <p:nvSpPr>
          <p:cNvPr id="5"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fHD///////8="/>
              </a:ext>
            </a:extLst>
          </p:cNvSpPr>
          <p:nvPr>
            <p:ph type="sldNum" sz="quarter" idx="4294967295"/>
          </p:nvPr>
        </p:nvSpPr>
        <p:spPr>
          <a:solidFill>
            <a:schemeClr val="bg2">
              <a:shade val="50000"/>
            </a:schemeClr>
          </a:solidFill>
          <a:ln>
            <a:noFill/>
          </a:ln>
          <a:effectLst/>
        </p:spPr>
        <p:txBody>
          <a:bodyPr vert="horz" wrap="square" numCol="1" spcCol="215900" anchor="t">
            <a:prstTxWarp prst="textNoShape">
              <a:avLst/>
            </a:prstTxWarp>
          </a:bodyPr>
          <a:lstStyle/>
          <a:p>
            <a:pPr marL="0" marR="0" indent="0" algn="ctr" defTabSz="449580">
              <a:lnSpc>
                <a:spcPct val="100000"/>
              </a:lnSpc>
              <a:spcBef>
                <a:spcPts val="0"/>
              </a:spcBef>
              <a:spcAft>
                <a:spcPts val="0"/>
              </a:spcAft>
              <a:buNone/>
              <a:tabLst/>
            </a:pPr>
            <a:fld id="{14E50890-DEF9-B0FE-B75D-28AB4613417D}" type="slidenum">
              <a:t>67</a:t>
            </a:fld>
          </a:p>
        </p:txBody>
      </p:sp>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PQsd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Y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john Wanamaker on the dark web</a:t>
            </a:r>
          </a:p>
        </p:txBody>
      </p:sp>
      <p:sp>
        <p:nvSpPr>
          <p:cNvPr id="3"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CfrAs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fHD///////8="/>
              </a:ext>
            </a:extLst>
          </p:cNvSpPr>
          <p:nvPr>
            <p:ph type="body" idx="2"/>
          </p:nvPr>
        </p:nvSpPr>
        <p:spPr>
          <a:noFill/>
          <a:ln>
            <a:noFill/>
          </a:ln>
          <a:effectLst/>
        </p:spPr>
        <p:txBody>
          <a:bodyPr vert="horz" wrap="square" numCol="1" spcCol="215900" anchor="t">
            <a:prstTxWarp prst="textNoShape">
              <a:avLst/>
            </a:prstTxWarp>
          </a:bodyPr>
          <a:lstStyle/>
          <a:p>
            <a:pPr marL="230505" marR="0" indent="-230505" algn="l" defTabSz="449580">
              <a:lnSpc>
                <a:spcPct val="100000"/>
              </a:lnSpc>
              <a:spcBef>
                <a:spcPts val="1000"/>
              </a:spcBef>
              <a:spcAft>
                <a:spcPts val="0"/>
              </a:spcAft>
              <a:buClrTx/>
              <a:buSzTx/>
              <a:buFontTx/>
              <a:buChar char="•"/>
              <a:tabLst/>
            </a:pPr>
            <a:r>
              <a:t>“I know half the money I spend on advertising is wasted; I just don’t know which half.”</a:t>
            </a:r>
          </a:p>
          <a:p>
            <a:pPr marL="230505" marR="0" indent="-230505" algn="l" defTabSz="449580">
              <a:lnSpc>
                <a:spcPct val="100000"/>
              </a:lnSpc>
              <a:spcBef>
                <a:spcPts val="1000"/>
              </a:spcBef>
              <a:spcAft>
                <a:spcPts val="0"/>
              </a:spcAft>
              <a:buClrTx/>
              <a:buSzTx/>
              <a:buFontTx/>
              <a:buChar char="•"/>
              <a:tabLst/>
            </a:pPr>
            <a:r>
              <a:t>“In fact, I don’t know who I’m buying ad space from, whether it’s worth it, whether they will even post the ad, or even if someone else will simply copy my site in order to steal Bitcoins.”</a:t>
            </a:r>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APf8J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CQoAANgJAACZHgAAsCUAABAAAAAmAAAACAAAAH3x////////"/>
              </a:ext>
            </a:extLst>
          </p:cNvPicPr>
          <p:nvPr>
            <p:ph type="clipArt" idx="1"/>
          </p:nvPr>
        </p:nvPicPr>
        <p:blipFill>
          <a:blip r:embed="rId2"/>
          <a:stretch>
            <a:fillRect/>
          </a:stretch>
        </p:blipFill>
        <p:spPr>
          <a:xfrm>
            <a:off x="1631315" y="1600200"/>
            <a:ext cx="3342640" cy="4526280"/>
          </a:xfrm>
          <a:prstGeom prst="rect">
            <a:avLst/>
          </a:prstGeom>
          <a:noFill/>
          <a:ln>
            <a:noFill/>
          </a:ln>
          <a:effectLst/>
        </p:spPr>
      </p:pic>
      <p:pic>
        <p:nvPicPr>
          <p:cNvPr id="5" name="Picture1"/>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Noc4HTTzHP+lx7BzZCDM/HgAAAGgAAAAAAAAAAAAAAAAAAAAAAAAAAAAAABAnAAAQJwAAAAAAAAAAAAAAAAAAAAAAAAAAAAAAAAAAAAAAAAAAAAAUAAAAAAAAAMDA/wAAAAAAZAAAADIAAAAAAAAAZAAAAAAAAAB/f38ACgAAAB8AAABUAAAAg8C6Bf///wEAAAAAAAAAAAAAAAAAAAAAAAAAAAAAAAAAAAAAAAAAAAAAAAJ/f38A8vLyA8zMzADAwP8Af39/AAAAAAAAAAAAAAAAAP///wAAAAAAIQAAABgAAAAUAAAAXA4AAHoNAADPGwAA7RoAABAAAAAmAAAACAAAAP//////////"/>
              </a:ext>
            </a:extLst>
          </p:cNvPicPr>
          <p:nvPr/>
        </p:nvPicPr>
        <p:blipFill>
          <a:blip r:embed="rId3"/>
          <a:stretch>
            <a:fillRect/>
          </a:stretch>
        </p:blipFill>
        <p:spPr>
          <a:xfrm>
            <a:off x="2334260" y="2190750"/>
            <a:ext cx="2186305" cy="2186305"/>
          </a:xfrm>
          <a:prstGeom prst="rect">
            <a:avLst/>
          </a:prstGeom>
          <a:noFill/>
          <a:ln>
            <a:noFill/>
          </a:ln>
          <a:effectLst/>
        </p:spPr>
      </p:pic>
      <p:sp>
        <p:nvSpPr>
          <p:cNvPr id="6"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fHD///////8="/>
              </a:ext>
            </a:extLst>
          </p:cNvSpPr>
          <p:nvPr>
            <p:ph type="sldNum" sz="quarter" idx="4294967295"/>
          </p:nvPr>
        </p:nvSpPr>
        <p:spPr>
          <a:solidFill>
            <a:schemeClr val="bg2">
              <a:shade val="50000"/>
            </a:schemeClr>
          </a:solidFill>
          <a:ln>
            <a:noFill/>
          </a:ln>
          <a:effectLst/>
        </p:spPr>
        <p:txBody>
          <a:bodyPr vert="horz" wrap="square" numCol="1" spcCol="215900" anchor="t">
            <a:prstTxWarp prst="textNoShape">
              <a:avLst/>
            </a:prstTxWarp>
          </a:bodyPr>
          <a:lstStyle/>
          <a:p>
            <a:pPr marL="0" marR="0" indent="0" algn="ctr" defTabSz="449580">
              <a:lnSpc>
                <a:spcPct val="100000"/>
              </a:lnSpc>
              <a:spcBef>
                <a:spcPts val="0"/>
              </a:spcBef>
              <a:spcAft>
                <a:spcPts val="0"/>
              </a:spcAft>
              <a:buNone/>
              <a:tabLst/>
            </a:pPr>
            <a:fld id="{7489DF40-0E99-DC29-D731-F87C917F21AD}" type="slidenum">
              <a:t>68</a:t>
            </a:fld>
          </a:p>
        </p:txBody>
      </p:sp>
      <p:sp>
        <p:nvSpPr>
          <p:cNvPr id="7"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6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JCyehk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what to make of Dark web advertising?</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B47905E-10E6-1266-A8FF-E633DEB15EB3}" type="slidenum">
              <a:t>69</a:t>
            </a:fld>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AiWxg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Four things:</a:t>
            </a:r>
          </a:p>
          <a:p>
            <a:pPr lvl="1">
              <a:defRPr sz="2800"/>
            </a:pPr>
            <a:r>
              <a:t>Dark Web advertising is an attempt to appropriate the legitimacy of Clear Web advertising</a:t>
            </a:r>
          </a:p>
          <a:p>
            <a:pPr lvl="1">
              <a:defRPr sz="2800"/>
            </a:pPr>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BdYwc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JlIGE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CFC7653-1D91-A980-DF44-EBD5380A29BE}" type="slidenum">
              <a:t>7</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4A8AANgJAAAgOwAAsCUAABAAAAAmAAAACAAAAAGBAAD/////"/>
              </a:ext>
            </a:extLst>
          </p:cNvPicPr>
          <p:nvPr>
            <p:ph type="clipArt" idx="1"/>
          </p:nvPr>
        </p:nvPicPr>
        <p:blipFill>
          <a:blip r:embed="rId3"/>
          <a:stretch>
            <a:fillRect/>
          </a:stretch>
        </p:blipFill>
        <p:spPr>
          <a:xfrm>
            <a:off x="2580640" y="1600200"/>
            <a:ext cx="703072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gM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what to make of Dark web advertising?</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k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E686E8E-C0E3-3D98-ADD0-36CD209E5B63}" type="slidenum">
              <a:t>70</a:t>
            </a:fld>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Four things:</a:t>
            </a:r>
          </a:p>
          <a:p>
            <a:pPr lvl="1">
              <a:defRPr sz="2800"/>
            </a:pPr>
            <a:r>
              <a:t>Dark Web advertising is an attempt to appropriate the legitimacy of Clear Web advertising</a:t>
            </a:r>
          </a:p>
          <a:p>
            <a:pPr lvl="1">
              <a:defRPr sz="2800"/>
            </a:pPr>
            <a:r>
              <a:t>Dark Web advertising does influence clear web media practices</a:t>
            </a:r>
          </a:p>
          <a:p>
            <a:pPr lvl="1">
              <a:defRPr sz="2800"/>
            </a:pPr>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what to make of Dark web advertising?</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3D35A77-399E-86AC-D06B-CFF91425269A}" type="slidenum">
              <a:t>71</a:t>
            </a:fld>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Four things:</a:t>
            </a:r>
          </a:p>
          <a:p>
            <a:pPr lvl="1">
              <a:defRPr sz="2800"/>
            </a:pPr>
            <a:r>
              <a:t>Dark Web advertising is an attempt to appropriate the legitimacy of Clear Web advertising</a:t>
            </a:r>
          </a:p>
          <a:p>
            <a:pPr lvl="1">
              <a:defRPr sz="2800"/>
            </a:pPr>
            <a:r>
              <a:t>Dark Web advertising does influence clear web media practices</a:t>
            </a:r>
          </a:p>
          <a:p>
            <a:pPr lvl="1">
              <a:defRPr sz="2800"/>
            </a:pPr>
            <a:r>
              <a:t>Dark Web resistance to metrification undermines the possibility of an influencer emerging</a:t>
            </a:r>
          </a:p>
          <a:p>
            <a:pPr lvl="1">
              <a:defRPr sz="2800"/>
            </a:pPr>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o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what to make of Dark web advertising?</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C8og4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1FAA06A-249C-AF56-D242-D203EE0C2487}" type="slidenum">
              <a:t>72</a:t>
            </a:fld>
          </a:p>
        </p:txBody>
      </p:sp>
      <p:sp>
        <p:nvSpPr>
          <p:cNvPr id="4" name="SlideText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UU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DAAwAA2AkAAEBHAACwJQAAEAAAACYAAAAIAAAAAAAAAAAAAAA="/>
              </a:ext>
            </a:extLst>
          </p:cNvSpPr>
          <p:nvPr>
            <p:ph type="body" idx="1"/>
          </p:nvPr>
        </p:nvSpPr>
        <p:spPr/>
        <p:txBody>
          <a:bodyPr/>
          <a:lstStyle/>
          <a:p>
            <a:pPr>
              <a:defRPr sz="2800"/>
            </a:pPr>
            <a:r>
              <a:t>Four things:</a:t>
            </a:r>
          </a:p>
          <a:p>
            <a:pPr lvl="1">
              <a:defRPr sz="2800"/>
            </a:pPr>
            <a:r>
              <a:t>Dark Web advertising is an attempt to appropriate the legitimacy of Clear Web advertising</a:t>
            </a:r>
          </a:p>
          <a:p>
            <a:pPr lvl="1">
              <a:defRPr sz="2800"/>
            </a:pPr>
            <a:r>
              <a:t>Dark Web advertising does influence clear web media practices</a:t>
            </a:r>
          </a:p>
          <a:p>
            <a:pPr lvl="1">
              <a:defRPr sz="2800"/>
            </a:pPr>
            <a:r>
              <a:t>Dark Web resistance to metrification undermines the possibility of an influencer emerging</a:t>
            </a:r>
          </a:p>
          <a:p>
            <a:pPr lvl="1">
              <a:defRPr sz="2800"/>
            </a:pPr>
            <a:r>
              <a:t>When put into relation with Clear Web influencers, we see gendered dynamics in even sharper relief</a:t>
            </a:r>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DatwY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fHD///////8="/>
              </a:ext>
            </a:extLst>
          </p:cNvSpPr>
          <p:nvPr>
            <p:ph type="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a:defRPr cap="all"/>
            </a:pPr>
            <a:r>
              <a:t>Legitimacy Appropriation</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BwsAAMESAACaHQAAxhwAABAAAAAmAAAACAAAAH3x////////"/>
              </a:ext>
            </a:extLst>
          </p:cNvPicPr>
          <p:nvPr>
            <p:ph type="pic" idx="1"/>
          </p:nvPr>
        </p:nvPicPr>
        <p:blipFill>
          <a:blip r:embed="rId2"/>
          <a:stretch>
            <a:fillRect/>
          </a:stretch>
        </p:blipFill>
        <p:spPr>
          <a:xfrm>
            <a:off x="1792605" y="3048635"/>
            <a:ext cx="3019425" cy="1628775"/>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fHD///////8="/>
              </a:ext>
            </a:extLst>
          </p:cNvSpPr>
          <p:nvPr>
            <p:ph type="sldNum" sz="quarter" idx="4294967295"/>
          </p:nvPr>
        </p:nvSpPr>
        <p:spPr>
          <a:solidFill>
            <a:schemeClr val="bg2">
              <a:shade val="50000"/>
            </a:schemeClr>
          </a:solidFill>
          <a:ln>
            <a:noFill/>
          </a:ln>
          <a:effectLst/>
        </p:spPr>
        <p:txBody>
          <a:bodyPr vert="horz" wrap="square" numCol="1" spcCol="215900" anchor="t">
            <a:prstTxWarp prst="textNoShape">
              <a:avLst/>
            </a:prstTxWarp>
          </a:bodyPr>
          <a:lstStyle/>
          <a:p>
            <a:pPr marL="0" marR="0" indent="0" algn="ctr" defTabSz="449580">
              <a:lnSpc>
                <a:spcPct val="100000"/>
              </a:lnSpc>
              <a:spcBef>
                <a:spcPts val="0"/>
              </a:spcBef>
              <a:spcAft>
                <a:spcPts val="0"/>
              </a:spcAft>
              <a:buNone/>
              <a:tabLst/>
            </a:pPr>
            <a:fld id="{49F2970F-41A4-A761-EA4A-B734D9041CE2}" type="slidenum">
              <a:t>73</a:t>
            </a:fld>
          </a:p>
        </p:txBody>
      </p:sp>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P0RAABARwAAix0AABAAAAAmAAAACAAAAAGBAAD/////"/>
              </a:ext>
            </a:extLst>
          </p:cNvPicPr>
          <p:nvPr>
            <p:ph type="clipArt" idx="2"/>
          </p:nvPr>
        </p:nvPicPr>
        <p:blipFill>
          <a:blip r:embed="rId3"/>
          <a:stretch>
            <a:fillRect/>
          </a:stretch>
        </p:blipFill>
        <p:spPr>
          <a:xfrm>
            <a:off x="6196965" y="2924175"/>
            <a:ext cx="5385435" cy="187833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xheW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CI0gE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Legitimacy Appropriation</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NgJAADhJAAAsCUAABAAAAAmAAAACAAAAACBAAD/////"/>
              </a:ext>
            </a:extLst>
          </p:cNvPicPr>
          <p:nvPr>
            <p:ph type="pic" idx="1"/>
          </p:nvPr>
        </p:nvPicPr>
        <p:blipFill>
          <a:blip r:embed="rId2"/>
          <a:stretch>
            <a:fillRect/>
          </a:stretch>
        </p:blipFill>
        <p:spPr>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OBxWwM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F2A3BD5-9B92-7FCD-DC92-6D9875DC2A38}" type="slidenum">
              <a:t>74</a:t>
            </a:fld>
          </a:p>
        </p:txBody>
      </p:sp>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B1c2Uu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B0MAABARwAAayMAABAAAAAmAAAACAAAAAGBAAD/////"/>
              </a:ext>
            </a:extLst>
          </p:cNvPicPr>
          <p:nvPr>
            <p:ph type="clipArt" idx="2"/>
          </p:nvPr>
        </p:nvPicPr>
        <p:blipFill>
          <a:blip r:embed="rId3"/>
          <a:stretch>
            <a:fillRect/>
          </a:stretch>
        </p:blipFill>
        <p:spPr>
          <a:xfrm>
            <a:off x="6196965" y="1969135"/>
            <a:ext cx="5385435" cy="378841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KE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D352E0B-45C0-60D8-8E8D-B38D60C378E6}" type="slidenum">
              <a:t>75</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V1dX/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M8SAABARwAAuRwAABAAAAAmAAAACAAAAAGBAAD/////"/>
              </a:ext>
            </a:extLst>
          </p:cNvPicPr>
          <p:nvPr>
            <p:ph type="clipArt" idx="1"/>
          </p:nvPr>
        </p:nvPicPr>
        <p:blipFill>
          <a:blip r:embed="rId2"/>
          <a:stretch>
            <a:fillRect/>
          </a:stretch>
        </p:blipFill>
        <p:spPr>
          <a:xfrm>
            <a:off x="609600" y="3057525"/>
            <a:ext cx="10972800" cy="161163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gu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pic>
        <p:nvPicPr>
          <p:cNvPr id="3"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OILAABARwAApyMAABAAAAAmAAAACAAAAAGBAAD/////"/>
              </a:ext>
            </a:extLst>
          </p:cNvPicPr>
          <p:nvPr>
            <p:ph type="clipArt" idx="1"/>
          </p:nvPr>
        </p:nvPicPr>
        <p:blipFill>
          <a:blip r:embed="rId2"/>
          <a:stretch>
            <a:fillRect/>
          </a:stretch>
        </p:blipFill>
        <p:spPr>
          <a:xfrm>
            <a:off x="609600" y="1931670"/>
            <a:ext cx="10972800" cy="3863975"/>
          </a:xfrm>
          <a:prstGeom prst="rect">
            <a:avLst/>
          </a:prstGeom>
          <a:noFill/>
          <a:ln>
            <a:noFill/>
          </a:ln>
          <a:effectLst/>
        </p:spPr>
      </p:pic>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B02894B-05D6-577F-98BA-F32AC7F46EA6}" type="slidenum">
              <a:t>76</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PQL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z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COm3w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4D9B53F-71C9-8C43-8761-8716FB2F71D2}" type="slidenum">
              <a:t>77</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EYNAABARwAAQyIAABAAAAAmAAAACAAAAAGBAAD/////"/>
              </a:ext>
            </a:extLst>
          </p:cNvPicPr>
          <p:nvPr>
            <p:ph type="clipArt" idx="1"/>
          </p:nvPr>
        </p:nvPicPr>
        <p:blipFill>
          <a:blip r:embed="rId2"/>
          <a:stretch>
            <a:fillRect/>
          </a:stretch>
        </p:blipFill>
        <p:spPr>
          <a:xfrm>
            <a:off x="609600" y="2157730"/>
            <a:ext cx="10972800" cy="3411855"/>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wAaQ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DTqgI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Z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A2E81A8-E687-7B77-C996-1022CFD83F45}" type="slidenum">
              <a:t>78</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MAwAANgJAADRPgAAsCUAABAAAAAmAAAACAAAAAGBAAD/////"/>
              </a:ext>
            </a:extLst>
          </p:cNvPicPr>
          <p:nvPr>
            <p:ph type="clipArt" idx="1"/>
          </p:nvPr>
        </p:nvPicPr>
        <p:blipFill>
          <a:blip r:embed="rId2"/>
          <a:stretch>
            <a:fillRect/>
          </a:stretch>
        </p:blipFill>
        <p:spPr>
          <a:xfrm>
            <a:off x="1981200" y="1600200"/>
            <a:ext cx="823023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7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LED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E632938-76F3-36DF-BDDB-808A67954BD5}" type="slidenum">
              <a:t>79</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ugwAANgJAABHPgAAsCUAABAAAAAmAAAACAAAAAGBAAD/////"/>
              </a:ext>
            </a:extLst>
          </p:cNvPicPr>
          <p:nvPr>
            <p:ph type="clipArt" idx="1"/>
          </p:nvPr>
        </p:nvPicPr>
        <p:blipFill>
          <a:blip r:embed="rId2"/>
          <a:stretch>
            <a:fillRect/>
          </a:stretch>
        </p:blipFill>
        <p:spPr>
          <a:xfrm>
            <a:off x="2068830" y="1600200"/>
            <a:ext cx="805497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8T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Fk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61D9376-38FB-4865-B5A5-CE30DDEB439B}" type="slidenum">
              <a:t>8</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yQwAANgJAAA4PgAAsCUAABAAAAAmAAAACAAAAAGBAAD/////"/>
              </a:ext>
            </a:extLst>
          </p:cNvPicPr>
          <p:nvPr>
            <p:ph type="clipArt" idx="1"/>
          </p:nvPr>
        </p:nvPicPr>
        <p:blipFill>
          <a:blip r:embed="rId3"/>
          <a:stretch>
            <a:fillRect/>
          </a:stretch>
        </p:blipFill>
        <p:spPr>
          <a:xfrm>
            <a:off x="2078355" y="1600200"/>
            <a:ext cx="803592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FBRWc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CeXwY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VXB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54773EA3-EDB9-22C8-F7CF-1B9D7081014E}" type="slidenum">
              <a:t>80</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wAANgJAABBPgAAsCUAABAAAAAmAAAACAAAAAGBAAD/////"/>
              </a:ext>
            </a:extLst>
          </p:cNvPicPr>
          <p:nvPr>
            <p:ph type="clipArt" idx="1"/>
          </p:nvPr>
        </p:nvPicPr>
        <p:blipFill>
          <a:blip r:embed="rId2"/>
          <a:stretch>
            <a:fillRect/>
          </a:stretch>
        </p:blipFill>
        <p:spPr>
          <a:xfrm>
            <a:off x="2072640" y="1600200"/>
            <a:ext cx="804735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C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Affecting ‘Clear web’ Practices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9B6D145-0BF4-E327-BA0E-FD729F404CA8}" type="slidenum">
              <a:t>81</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PANAABARwAAmCEAABAAAAAmAAAACAAAAAGBAAD/////"/>
              </a:ext>
            </a:extLst>
          </p:cNvPicPr>
          <p:nvPr>
            <p:ph type="clipArt" idx="1"/>
          </p:nvPr>
        </p:nvPicPr>
        <p:blipFill>
          <a:blip r:embed="rId2"/>
          <a:stretch>
            <a:fillRect/>
          </a:stretch>
        </p:blipFill>
        <p:spPr>
          <a:xfrm>
            <a:off x="609600" y="2265680"/>
            <a:ext cx="10972800" cy="319532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DePA0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There can be no Dark Web Influencer</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79327B73-3D94-678D-DA8A-CBD835C42C9E}" type="slidenum">
              <a:t>82</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agQAAHsUAADqRwAAkx0AABAAAAAmAAAACAAAAAGBAAD/////"/>
              </a:ext>
            </a:extLst>
          </p:cNvPicPr>
          <p:nvPr>
            <p:ph type="clipArt" idx="1"/>
          </p:nvPr>
        </p:nvPicPr>
        <p:blipFill>
          <a:blip r:embed="rId2"/>
          <a:stretch>
            <a:fillRect/>
          </a:stretch>
        </p:blipFill>
        <p:spPr>
          <a:xfrm>
            <a:off x="717550" y="3329305"/>
            <a:ext cx="10972800" cy="1478280"/>
          </a:xfrm>
          <a:prstGeom prst="rect">
            <a:avLst/>
          </a:prstGeom>
          <a:noFill/>
          <a:ln>
            <a:noFill/>
          </a:ln>
          <a:effectLst/>
        </p:spPr>
      </p:pic>
      <p:pic>
        <p:nvPicPr>
          <p:cNvPr id="5" name="Picture1"/>
          <p:cNvPicPr>
            <a:picLocks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QMAAJgKAAAfSAAAyhIAABAAAAAmAAAACAAAAP//////////"/>
              </a:ext>
            </a:extLst>
          </p:cNvPicPr>
          <p:nvPr/>
        </p:nvPicPr>
        <p:blipFill>
          <a:blip r:embed="rId3"/>
          <a:stretch>
            <a:fillRect/>
          </a:stretch>
        </p:blipFill>
        <p:spPr>
          <a:xfrm>
            <a:off x="645795" y="1722120"/>
            <a:ext cx="11078210" cy="133223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BWBg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There can be no Dark Web Influencer</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QZ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6F86FD6-98AB-AD99-E540-6ECC210E133B}" type="slidenum">
              <a:t>83</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ZgYAAOQVAAA7IgAApBkAABAAAAAmAAAACAAAAAGBAAD/////"/>
              </a:ext>
            </a:extLst>
          </p:cNvPicPr>
          <p:nvPr>
            <p:ph type="pic" idx="1"/>
          </p:nvPr>
        </p:nvPicPr>
        <p:blipFill>
          <a:blip r:embed="rId2"/>
          <a:stretch>
            <a:fillRect/>
          </a:stretch>
        </p:blipFill>
        <p:spPr>
          <a:xfrm>
            <a:off x="1040130" y="3558540"/>
            <a:ext cx="4524375" cy="609600"/>
          </a:xfrm>
          <a:prstGeom prst="rect">
            <a:avLst/>
          </a:prstGeom>
          <a:noFill/>
          <a:ln>
            <a:noFill/>
          </a:ln>
          <a:effectLst/>
        </p:spPr>
      </p:pic>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ygAANgJAACcRAAAsCUAABAAAAAmAAAACAAAAAGBAAD/////"/>
              </a:ext>
            </a:extLst>
          </p:cNvPicPr>
          <p:nvPr>
            <p:ph type="clipArt" idx="2"/>
          </p:nvPr>
        </p:nvPicPr>
        <p:blipFill>
          <a:blip r:embed="rId3"/>
          <a:stretch>
            <a:fillRect/>
          </a:stretch>
        </p:blipFill>
        <p:spPr>
          <a:xfrm>
            <a:off x="6626225" y="1600200"/>
            <a:ext cx="4526915" cy="452628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Q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EAxPh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There can be no Dark Web Influencer</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51DB4817-59BC-8EBE-F263-AFEB062D04FA}" type="slidenum">
              <a:t>84</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ZgYAAOQVAAA7IgAApBkAABAAAAAmAAAACAAAAAGBAAD/////"/>
              </a:ext>
            </a:extLst>
          </p:cNvPicPr>
          <p:nvPr>
            <p:ph type="pic" idx="1"/>
          </p:nvPr>
        </p:nvPicPr>
        <p:blipFill>
          <a:blip r:embed="rId2"/>
          <a:stretch>
            <a:fillRect/>
          </a:stretch>
        </p:blipFill>
        <p:spPr>
          <a:xfrm>
            <a:off x="1040130" y="3558540"/>
            <a:ext cx="4524375" cy="609600"/>
          </a:xfrm>
          <a:prstGeom prst="rect">
            <a:avLst/>
          </a:prstGeom>
          <a:noFill/>
          <a:ln>
            <a:noFill/>
          </a:ln>
          <a:effectLst/>
        </p:spPr>
      </p:pic>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HyYAAEoOAABARwAAPiEAABAAAAAmAAAACAAAAAGBAAD/////"/>
              </a:ext>
            </a:extLst>
          </p:cNvPicPr>
          <p:nvPr>
            <p:ph type="clipArt" idx="2"/>
          </p:nvPr>
        </p:nvPicPr>
        <p:blipFill>
          <a:blip r:embed="rId3"/>
          <a:stretch>
            <a:fillRect/>
          </a:stretch>
        </p:blipFill>
        <p:spPr>
          <a:xfrm>
            <a:off x="6196965" y="2322830"/>
            <a:ext cx="5385435" cy="308102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DfBA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There can be no Dark Web Influencer</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0AE0969-27DD-FBFF-9316-D1AA47586584}" type="slidenum">
              <a:t>85</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ZgYAAOQVAAA7IgAApBkAABAAAAAmAAAACAAAAAGBAAD/////"/>
              </a:ext>
            </a:extLst>
          </p:cNvPicPr>
          <p:nvPr>
            <p:ph type="pic" idx="1"/>
          </p:nvPr>
        </p:nvPicPr>
        <p:blipFill>
          <a:blip r:embed="rId2"/>
          <a:stretch>
            <a:fillRect/>
          </a:stretch>
        </p:blipFill>
        <p:spPr>
          <a:xfrm>
            <a:off x="1040130" y="3558540"/>
            <a:ext cx="4524375" cy="609600"/>
          </a:xfrm>
          <a:prstGeom prst="rect">
            <a:avLst/>
          </a:prstGeom>
          <a:noFill/>
          <a:ln>
            <a:noFill/>
          </a:ln>
          <a:effectLst/>
        </p:spPr>
      </p:pic>
      <p:pic>
        <p:nvPicPr>
          <p:cNvPr id="5"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ygAANgJAACcRAAAsCUAABAAAAAmAAAACAAAAAGBAAD/////"/>
              </a:ext>
            </a:extLst>
          </p:cNvPicPr>
          <p:nvPr>
            <p:ph type="clipArt" idx="2"/>
          </p:nvPr>
        </p:nvPicPr>
        <p:blipFill>
          <a:blip r:embed="rId3"/>
          <a:stretch>
            <a:fillRect/>
          </a:stretch>
        </p:blipFill>
        <p:spPr>
          <a:xfrm>
            <a:off x="6626225" y="1600200"/>
            <a:ext cx="4526915" cy="4526280"/>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IC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6.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There can be no Dark Web Influencer</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By8QY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1B0B7407-49F6-5E82-B8B3-BFD73AFD4EEA}" type="slidenum">
              <a:t>86</a:t>
            </a:fld>
          </a:p>
        </p:txBody>
      </p:sp>
      <p:sp>
        <p:nvSpPr>
          <p:cNvPr id="4" name="SlideText2"/>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DSlAg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AfJgAA2AkAAEBHAACwJQAAEAAAACYAAAAIAAAAAAAAAAAAAAA="/>
              </a:ext>
            </a:extLst>
          </p:cNvSpPr>
          <p:nvPr>
            <p:ph type="body" idx="2"/>
          </p:nvPr>
        </p:nvSpPr>
        <p:spPr/>
        <p:txBody>
          <a:bodyPr/>
          <a:lstStyle/>
          <a:p>
            <a:pPr/>
          </a:p>
        </p:txBody>
      </p:sp>
      <p:pic>
        <p:nvPicPr>
          <p:cNvPr id="5"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19fX/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MIOAADhJAAAxyAAABAAAAAmAAAACAAAAAGBAAD/////"/>
              </a:ext>
            </a:extLst>
          </p:cNvPicPr>
          <p:nvPr>
            <p:ph type="clipArt" idx="1"/>
          </p:nvPr>
        </p:nvPicPr>
        <p:blipFill>
          <a:blip r:embed="rId2"/>
          <a:stretch>
            <a:fillRect/>
          </a:stretch>
        </p:blipFill>
        <p:spPr>
          <a:xfrm>
            <a:off x="609600" y="2399030"/>
            <a:ext cx="5385435" cy="2929255"/>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7.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MXUKY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There can be no Dark Web Influencer</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gu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4FEB2AFF-B1A2-BEDC-EC53-4789641D1A12}" type="slidenum">
              <a:t>87</a:t>
            </a:fld>
          </a:p>
        </p:txBody>
      </p:sp>
      <p:pic>
        <p:nvPicPr>
          <p:cNvPr id="4" name="SlideText2"/>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RCYAANgJAAAbRwAAsCUAABAAAAAmAAAACAAAAAGBAAD/////"/>
              </a:ext>
            </a:extLst>
          </p:cNvPicPr>
          <p:nvPr>
            <p:ph type="clipArt" idx="2"/>
          </p:nvPr>
        </p:nvPicPr>
        <p:blipFill>
          <a:blip r:embed="rId2"/>
          <a:stretch>
            <a:fillRect/>
          </a:stretch>
        </p:blipFill>
        <p:spPr>
          <a:xfrm>
            <a:off x="6220460" y="1600200"/>
            <a:ext cx="5338445" cy="4526280"/>
          </a:xfrm>
          <a:prstGeom prst="rect">
            <a:avLst/>
          </a:prstGeom>
          <a:noFill/>
          <a:ln>
            <a:noFill/>
          </a:ln>
          <a:effectLst/>
        </p:spPr>
      </p:pic>
      <p:pic>
        <p:nvPicPr>
          <p:cNvPr id="5"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MIOAADhJAAAxyAAABAAAAAmAAAACAAAAAGBAAD/////"/>
              </a:ext>
            </a:extLst>
          </p:cNvPicPr>
          <p:nvPr>
            <p:ph type="clipArt" idx="1"/>
          </p:nvPr>
        </p:nvPicPr>
        <p:blipFill>
          <a:blip r:embed="rId3"/>
          <a:stretch>
            <a:fillRect/>
          </a:stretch>
        </p:blipFill>
        <p:spPr>
          <a:xfrm>
            <a:off x="609600" y="2399030"/>
            <a:ext cx="5385435" cy="2929255"/>
          </a:xfrm>
          <a:prstGeom prst="rect">
            <a:avLst/>
          </a:prstGeom>
          <a:noFill/>
          <a:ln>
            <a:noFill/>
          </a:ln>
          <a:effectLst/>
        </p:spPr>
      </p:pic>
      <p:sp>
        <p:nvSpPr>
          <p:cNvPr id="6"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8.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3B2EB2F3-BDD6-7B44-9896-4B11FCD86E1E}" type="slidenum">
              <a:t>88</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nhAAANgJAABjOgAAsCUAABAAAAAmAAAACAAAAAGBAAD/////"/>
              </a:ext>
            </a:extLst>
          </p:cNvPicPr>
          <p:nvPr>
            <p:ph type="clipArt" idx="1"/>
          </p:nvPr>
        </p:nvPicPr>
        <p:blipFill>
          <a:blip r:embed="rId2"/>
          <a:stretch>
            <a:fillRect/>
          </a:stretch>
        </p:blipFill>
        <p:spPr>
          <a:xfrm>
            <a:off x="2701290" y="1600200"/>
            <a:ext cx="679005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gi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8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Ccjwc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Ws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55C9AE79-37B8-9C58-F671-C10DE03F0094}" type="slidenum">
              <a:t>89</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MAADYNAABARwAAUiIAABAAAAAmAAAACAAAAAGBAAD/////"/>
              </a:ext>
            </a:extLst>
          </p:cNvPicPr>
          <p:nvPr>
            <p:ph type="clipArt" idx="1"/>
          </p:nvPr>
        </p:nvPicPr>
        <p:blipFill>
          <a:blip r:embed="rId2"/>
          <a:stretch>
            <a:fillRect/>
          </a:stretch>
        </p:blipFill>
        <p:spPr>
          <a:xfrm>
            <a:off x="609600" y="2147570"/>
            <a:ext cx="10972800" cy="343154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8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9.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AXTgg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Influencers</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BEPws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15D8BD6-988C-087D-C2E5-6E28C5AB343B}" type="slidenum">
              <a:t>9</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wcwJ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qxcAANgJAABVMwAAsCUAABAAAAAmAAAACAAAAAGBAAD/////"/>
              </a:ext>
            </a:extLst>
          </p:cNvPicPr>
          <p:nvPr>
            <p:ph type="clipArt" idx="1"/>
          </p:nvPr>
        </p:nvPicPr>
        <p:blipFill>
          <a:blip r:embed="rId3"/>
          <a:stretch>
            <a:fillRect/>
          </a:stretch>
        </p:blipFill>
        <p:spPr>
          <a:xfrm>
            <a:off x="3847465" y="1600200"/>
            <a:ext cx="449707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90.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UU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VXB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BE6AF90-DEC6-B359-885E-280CE1107E7D}" type="slidenum">
              <a:t>90</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A8AANgJAAAFOwAAsCUAABAAAAAmAAAACAAAAAGBAAD/////"/>
              </a:ext>
            </a:extLst>
          </p:cNvPicPr>
          <p:nvPr>
            <p:ph type="clipArt" idx="1"/>
          </p:nvPr>
        </p:nvPicPr>
        <p:blipFill>
          <a:blip r:embed="rId2"/>
          <a:stretch>
            <a:fillRect/>
          </a:stretch>
        </p:blipFill>
        <p:spPr>
          <a:xfrm>
            <a:off x="2598420" y="1600200"/>
            <a:ext cx="699579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91.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HAAYw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12"/>
          </p:nvPr>
        </p:nvSpPr>
        <p:spPr/>
        <p:txBody>
          <a:bodyPr/>
          <a:lstStyle/>
          <a:p>
            <a:pPr/>
            <a:fld id="{72050B38-769F-50FD-D1BD-80A845F327D5}" type="slidenum">
              <a:t>91</a:t>
            </a:fld>
          </a:p>
        </p:txBody>
      </p:sp>
      <p:sp>
        <p:nvSpPr>
          <p:cNvPr id="4"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11"/>
          </p:nvPr>
        </p:nvSpPr>
        <p:spPr/>
        <p:txBody>
          <a:bodyPr/>
          <a:lstStyle/>
          <a:p>
            <a:pPr/>
            <a:r>
              <a:t>robert@robertwgehl.org</a:t>
            </a:r>
          </a:p>
        </p:txBody>
      </p:sp>
      <p:pic>
        <p:nvPicPr>
          <p:cNvPr id="5"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wkMgD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lBcAANgJAABtMwAAsCUAABAAAAAmAAAACAAAAAGBAAD/////"/>
              </a:ext>
            </a:extLst>
          </p:cNvPicPr>
          <p:nvPr>
            <p:ph type="clipArt" idx="1"/>
          </p:nvPr>
        </p:nvPicPr>
        <p:blipFill>
          <a:blip r:embed="rId2"/>
          <a:stretch>
            <a:fillRect/>
          </a:stretch>
        </p:blipFill>
        <p:spPr>
          <a:xfrm>
            <a:off x="3832860" y="1600200"/>
            <a:ext cx="4526915" cy="4526280"/>
          </a:xfrm>
          <a:prstGeom prst="rect">
            <a:avLst/>
          </a:prstGeom>
          <a:noFill/>
          <a:ln>
            <a:noFill/>
          </a:ln>
          <a:effectLst/>
        </p:spPr>
      </p:pic>
    </p:spTree>
  </p:cSld>
  <p:clrMapOvr>
    <a:masterClrMapping/>
  </p:clrMapOvr>
  <p:timing>
    <p:tnLst>
      <p:par>
        <p:cTn id="1" dur="indefinite" restart="never" nodeType="tmRoot"/>
      </p:par>
    </p:tnLst>
  </p:timing>
</p:sld>
</file>

<file path=ppt/slides/slide92.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CAtw0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AKAgQ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2399F100-4ECE-CC07-8021-B852BF6F76ED}" type="slidenum">
              <a:t>92</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DAsAANgJAAD1PwAAsCUAABAAAAAmAAAACAAAAAGBAAD/////"/>
              </a:ext>
            </a:extLst>
          </p:cNvPicPr>
          <p:nvPr>
            <p:ph type="clipArt" idx="1"/>
          </p:nvPr>
        </p:nvPicPr>
        <p:blipFill>
          <a:blip r:embed="rId2"/>
          <a:stretch>
            <a:fillRect/>
          </a:stretch>
        </p:blipFill>
        <p:spPr>
          <a:xfrm>
            <a:off x="1795780" y="1600200"/>
            <a:ext cx="8601075"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mrcww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93.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I0k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Ngu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681FE980-CE85-4A1F-CBA7-384AA7E93D6D}" type="slidenum">
              <a:t>93</a:t>
            </a:fld>
          </a:p>
        </p:txBody>
      </p:sp>
      <p:sp>
        <p:nvSpPr>
          <p:cNvPr id="4"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pic>
        <p:nvPicPr>
          <p:cNvPr id="5"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DV1dX/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wAwAANgJAABBPgAAsCUAABAAAAAmAAAACAAAAAGBAAD/////"/>
              </a:ext>
            </a:extLst>
          </p:cNvPicPr>
          <p:nvPr>
            <p:ph type="clipArt" idx="1"/>
          </p:nvPr>
        </p:nvPicPr>
        <p:blipFill>
          <a:blip r:embed="rId2"/>
          <a:stretch>
            <a:fillRect/>
          </a:stretch>
        </p:blipFill>
        <p:spPr>
          <a:xfrm>
            <a:off x="2072640" y="1600200"/>
            <a:ext cx="8047355" cy="4526280"/>
          </a:xfrm>
          <a:prstGeom prst="rect">
            <a:avLst/>
          </a:prstGeom>
          <a:noFill/>
          <a:ln>
            <a:noFill/>
          </a:ln>
          <a:effectLst/>
        </p:spPr>
      </p:pic>
    </p:spTree>
  </p:cSld>
  <p:clrMapOvr>
    <a:masterClrMapping/>
  </p:clrMapOvr>
  <p:timing>
    <p:tnLst>
      <p:par>
        <p:cTn id="1" dur="indefinite" restart="never" nodeType="tmRoot"/>
      </p:par>
    </p:tnLst>
  </p:timing>
</p:sld>
</file>

<file path=ppt/slides/slide94.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CB0oAQ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DAAwAAsAEAAEBHAAC4CAAAEAAAACYAAAAIAAAAAAAAAAAAAAA="/>
              </a:ext>
            </a:extLst>
          </p:cNvSpPr>
          <p:nvPr>
            <p:ph type="title"/>
          </p:nvPr>
        </p:nvSpPr>
        <p:spPr/>
        <p:txBody>
          <a:bodyPr/>
          <a:lstStyle/>
          <a:p>
            <a:pPr>
              <a:defRPr cap="all"/>
            </a:pPr>
            <a:r>
              <a:t>Gendering of surveillance and privacy</a:t>
            </a:r>
          </a:p>
        </p:txBody>
      </p:sp>
      <p:sp>
        <p:nvSpPr>
          <p:cNvPr id="3"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MCK0gE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AAAAAAAAAAA="/>
              </a:ext>
            </a:extLst>
          </p:cNvSpPr>
          <p:nvPr>
            <p:ph type="sldNum" sz="quarter" idx="4294967295"/>
          </p:nvPr>
        </p:nvSpPr>
        <p:spPr/>
        <p:txBody>
          <a:bodyPr/>
          <a:lstStyle/>
          <a:p>
            <a:pPr/>
            <a:fld id="{01F53360-2EEC-A0C5-A24D-D8907D03548D}" type="slidenum">
              <a:t>94</a:t>
            </a:fld>
          </a:p>
        </p:txBody>
      </p:sp>
      <p:pic>
        <p:nvPicPr>
          <p:cNvPr id="4" name="SlideText1"/>
          <p:cNvPicPr>
            <a:picLocks noGrp="1" noChangeArrowheads="1" noChangeAspect="1"/>
            <a:extLst>
              <a:ext uri="smNativeData">
                <pr:smNativeData xmlns:pr="smNativeData" val="SMDATA_15_63KaXRMAAAAlAAAAEQAAAC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g8C6Bf///wEAAAAAAAAAAAAAAAAAAAAAAAAAAAAAAAAAAAAAAAAAAAAAAAJ/f38A8vLyA8zMzADAwP8Af39/AAAAAAAAAAAAAAAAAP///wAAAAAAIQAAABgAAAAUAAAAMBcAANgJAADQMwAAsCUAABAAAAAmAAAACAAAAAGBAAD/////"/>
              </a:ext>
            </a:extLst>
          </p:cNvPicPr>
          <p:nvPr>
            <p:ph type="clipArt" idx="1"/>
          </p:nvPr>
        </p:nvPicPr>
        <p:blipFill>
          <a:blip r:embed="rId2"/>
          <a:stretch>
            <a:fillRect/>
          </a:stretch>
        </p:blipFill>
        <p:spPr>
          <a:xfrm>
            <a:off x="3769360" y="1600200"/>
            <a:ext cx="4653280" cy="4526280"/>
          </a:xfrm>
          <a:prstGeom prst="rect">
            <a:avLst/>
          </a:prstGeom>
          <a:noFill/>
          <a:ln>
            <a:noFill/>
          </a:ln>
          <a:effectLst/>
        </p:spPr>
      </p:pic>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masterClrMapping/>
  </p:clrMapOvr>
  <p:timing>
    <p:tnLst>
      <p:par>
        <p:cTn id="1" dur="indefinite" restart="never" nodeType="tmRoot"/>
      </p:par>
    </p:tnLst>
  </p:timing>
</p:sld>
</file>

<file path=ppt/slides/slide95.xml><?xml version="1.0" encoding="utf-8"?>
<p:sld xmlns:p="http://schemas.openxmlformats.org/presentationml/2006/main" xmlns:p14="http://schemas.microsoft.com/office/powerpoint/2010/main" xmlns:r="http://schemas.openxmlformats.org/officeDocument/2006/relationships" xmlns:a="http://schemas.openxmlformats.org/drawingml/2006/main">
  <p:cSld>
    <p:spTree>
      <p:nvGrpSpPr>
        <p:cNvPr id="1" name=""/>
        <p:cNvGrpSpPr/>
        <p:nvPr/>
      </p:nvGrpSpPr>
      <p:grpSpPr>
        <a:xfrm>
          <a:off x="0" y="0"/>
          <a:ext cx="0" cy="0"/>
          <a:chOff x="0" y="0"/>
          <a:chExt cx="0" cy="0"/>
        </a:xfrm>
      </p:grpSpPr>
      <p:sp>
        <p:nvSpPr>
          <p:cNvPr id="2" name="SlideSubtitle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BACwAA6BcAAMA/AACwIgAAEAAAACYAAAAIAAAAfHD///////8="/>
              </a:ext>
            </a:extLst>
          </p:cNvSpPr>
          <p:nvPr>
            <p:ph type="subTitle" idx="1"/>
          </p:nvPr>
        </p:nvSpPr>
        <p:spPr>
          <a:noFill/>
          <a:ln>
            <a:noFill/>
          </a:ln>
          <a:effectLst/>
        </p:spPr>
        <p:txBody>
          <a:bodyPr vert="horz" wrap="square" numCol="1" spcCol="215900" anchor="t">
            <a:prstTxWarp prst="textNoShape">
              <a:avLst/>
            </a:prstTxWarp>
          </a:bodyPr>
          <a:lstStyle/>
          <a:p>
            <a:pPr marL="0" marR="0" indent="0" algn="ctr" defTabSz="449580">
              <a:lnSpc>
                <a:spcPct val="100000"/>
              </a:lnSpc>
              <a:spcBef>
                <a:spcPts val="1000"/>
              </a:spcBef>
              <a:spcAft>
                <a:spcPts val="0"/>
              </a:spcAft>
              <a:buNone/>
              <a:tabLst/>
            </a:pPr>
            <a:r>
              <a:t>Robert W. Gehl</a:t>
            </a:r>
          </a:p>
          <a:p>
            <a:pPr marL="0" marR="0" indent="0" algn="ctr" defTabSz="449580">
              <a:lnSpc>
                <a:spcPct val="100000"/>
              </a:lnSpc>
              <a:spcBef>
                <a:spcPts val="1000"/>
              </a:spcBef>
              <a:spcAft>
                <a:spcPts val="0"/>
              </a:spcAft>
              <a:buNone/>
              <a:tabLst/>
              <a:defRPr>
                <a:solidFill>
                  <a:srgbClr val="000000"/>
                </a:solidFill>
              </a:defRPr>
            </a:pPr>
            <a:r>
              <a:t>www.robertwgehl.org</a:t>
            </a:r>
          </a:p>
          <a:p>
            <a:pPr marL="0" marR="0" indent="0" algn="ctr" defTabSz="449580">
              <a:lnSpc>
                <a:spcPct val="100000"/>
              </a:lnSpc>
              <a:spcBef>
                <a:spcPts val="1000"/>
              </a:spcBef>
              <a:spcAft>
                <a:spcPts val="0"/>
              </a:spcAft>
              <a:buNone/>
              <a:tabLst/>
            </a:pPr>
            <a:r>
              <a:t>robert@robertwgehl.org</a:t>
            </a:r>
          </a:p>
        </p:txBody>
      </p:sp>
      <p:sp>
        <p:nvSpPr>
          <p:cNvPr id="3" name="SlideTitle1"/>
          <p:cNvSpPr>
            <a:spLocks noGrp="1" noChangeArrowheads="1"/>
            <a:extLst>
              <a:ext uri="smNativeData">
                <pr:smNativeData xmlns:pr="smNativeData" val="SMDATA_13_63KaXRMAAAAlAAAAZAAAAA8B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B////AQAAAAAAAAAAAAAAAAAAAAAAAAAAAAAAAAAAAAAAAAAAAAAAAn9/fwDy8vIDzMzMAMDA/wB/f38AAAAAAAAAAAAAAAAAAAAAAAAAAAAhAAAAGAAAABQAAACgBQAAGg0AAGBFAAAmFgAAEAAAACYAAAAIAAAAfHD///////8="/>
              </a:ext>
            </a:extLst>
          </p:cNvSpPr>
          <p:nvPr>
            <p:ph type="ctrTitle"/>
          </p:nvPr>
        </p:nvSpPr>
        <p:spPr>
          <a:solidFill>
            <a:schemeClr val="bg1"/>
          </a:solidFill>
          <a:ln w="25400" cap="flat" cmpd="sng" algn="ctr">
            <a:solidFill>
              <a:schemeClr val="tx1"/>
            </a:solidFill>
            <a:prstDash val="solid"/>
            <a:headEnd type="none"/>
            <a:tailEnd type="none"/>
          </a:ln>
          <a:effectLst/>
        </p:spPr>
        <p:txBody>
          <a:bodyPr vert="horz" wrap="square" numCol="1" spcCol="215900" anchor="ctr">
            <a:prstTxWarp prst="textNoShape">
              <a:avLst/>
            </a:prstTxWarp>
          </a:bodyPr>
          <a:lstStyle/>
          <a:p>
            <a:pPr marL="0" marR="0" indent="0" algn="ctr" defTabSz="449580">
              <a:lnSpc>
                <a:spcPct val="100000"/>
              </a:lnSpc>
              <a:spcBef>
                <a:spcPts val="0"/>
              </a:spcBef>
              <a:spcAft>
                <a:spcPts val="0"/>
              </a:spcAft>
              <a:buNone/>
              <a:tabLst/>
              <a:defRPr sz="3570" cap="all">
                <a:solidFill>
                  <a:schemeClr val="tx1"/>
                </a:solidFill>
              </a:defRPr>
            </a:pPr>
            <a:r>
              <a:t>Truth in Dark Web Advertising</a:t>
            </a:r>
          </a:p>
        </p:txBody>
      </p:sp>
      <p:sp>
        <p:nvSpPr>
          <p:cNvPr id="4" name="SlideNumb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EAAAAAAAAAeHh4yv///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GkAAAAMAAAAEAAAAAAAAAAAAAAAAAAAAAAAAAAeAAAAaAAAAAAAAAAAAAAAAAAAAAAAAAAAAAAAECcAABAnAAAAAAAAAAAAAAAAAAAAAAAAAAAAAAAAAAAAAAAAAAAAABQAAAAAAAAAwMD/AAAAAABkAAAAMgAAAAAAAABkAAAAAAAAAH9/fwAKAAAAHwAAAFQAAAB4eHjD////AQAAAAAAAAAAAAAAAAAAAAAAAAAAAAAAAAAAAAAAAAAAAAAAAn9/fwDy8vIDzMzMAMDA/wB/f38AAAAAAAAAAAAAAAAAAAAAAAAAAAAhAAAAGAAAABQAAADBNQAAGycAAEBHAABZKQAAEAAAACYAAAAIAAAAfHD///////8="/>
              </a:ext>
            </a:extLst>
          </p:cNvSpPr>
          <p:nvPr>
            <p:ph type="sldNum" sz="quarter" idx="4294967295"/>
          </p:nvPr>
        </p:nvSpPr>
        <p:spPr>
          <a:solidFill>
            <a:schemeClr val="bg2">
              <a:shade val="50000"/>
            </a:schemeClr>
          </a:solidFill>
          <a:ln>
            <a:noFill/>
          </a:ln>
          <a:effectLst/>
        </p:spPr>
        <p:txBody>
          <a:bodyPr vert="horz" wrap="square" numCol="1" spcCol="215900" anchor="t">
            <a:prstTxWarp prst="textNoShape">
              <a:avLst/>
            </a:prstTxWarp>
          </a:bodyPr>
          <a:lstStyle/>
          <a:p>
            <a:pPr marL="0" marR="0" indent="0" algn="ctr" defTabSz="449580">
              <a:lnSpc>
                <a:spcPct val="100000"/>
              </a:lnSpc>
              <a:spcBef>
                <a:spcPts val="0"/>
              </a:spcBef>
              <a:spcAft>
                <a:spcPts val="0"/>
              </a:spcAft>
              <a:buNone/>
              <a:tabLst/>
            </a:pPr>
            <a:fld id="{53152E45-0BBE-40D8-F0AD-FD8D60E306A8}" type="slidenum">
              <a:t>95</a:t>
            </a:fld>
          </a:p>
        </p:txBody>
      </p:sp>
      <p:sp>
        <p:nvSpPr>
          <p:cNvPr id="5" name="FooterArea1"/>
          <p:cNvSpPr>
            <a:spLocks noGrp="1" noChangeArrowheads="1"/>
            <a:extLst>
              <a:ext uri="smNativeData">
                <pr:smNativeData xmlns:pr="smNativeData" val="SMDATA_13_63KaXRMAAAAlAAAAZAAAAA8BAAAAkAAAAEgAAACQAAAASAAAAAAAAAAAAAAAAAAAAAEAAABQAAAAAAAAAAAA4D8AAAAAAADgPwAAAAAAAOA/AAAAAAAA4D8AAAAAAADgPwAAAAAAAOA/AAAAAAAA4D8AAAAAAADgPwAAAAAAAOA/AAAAAAAA4D8CAAAAjAAAAAAAAAAAAAAAg8C6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y8vI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DwLoF////AQAAAAAAAAAAAAAAAAAAAAAAAAAAAAAAAAAAAAAAAAAAAAAAAn9/fwDy8vIDzMzMAMDA/wB/f38AAAAAAAAAAAAAAAAAAAAAAAAAAAAhAAAAGAAAABQAAAChGQAAGycAAF8xAABZKQAAEAAAACYAAAAIAAAAAAAAAAAAAAA="/>
              </a:ext>
            </a:extLst>
          </p:cNvSpPr>
          <p:nvPr>
            <p:ph type="ftr" sz="quarter" idx="4294967295"/>
          </p:nvPr>
        </p:nvSpPr>
        <p:spPr/>
        <p:txBody>
          <a:bodyPr/>
          <a:lstStyle/>
          <a:p>
            <a:pPr/>
            <a:r>
              <a:t>robert@robertwgehl.org</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Presentation">
  <a:themeElements>
    <a:clrScheme name="Presentation 1">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Century Gothic"/>
        <a:ea typeface="Century Gothic"/>
        <a:cs typeface="Century Gothic"/>
      </a:majorFont>
      <a:minorFont>
        <a:latin typeface="Calibri"/>
        <a:ea typeface="SimSu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6">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7">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8">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9">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0">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1">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2">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3">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4">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5">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6">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7">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8">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9">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0">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1">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2">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Century Gothic"/>
        <a:ea typeface="Century Gothic"/>
        <a:cs typeface="Century Gothic"/>
      </a:majorFont>
      <a:minorFont>
        <a:latin typeface="Calibri"/>
        <a:ea typeface="SimSu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6">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7">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8">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9">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0">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resentation 1">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themeOverride>
</file>

<file path=ppt/theme/themeOverride2.xml><?xml version="1.0" encoding="utf-8"?>
<a:themeOverride xmlns:a="http://schemas.openxmlformats.org/drawingml/2006/main">
  <a:clrScheme name="Presentation 1">
    <a:dk1>
      <a:srgbClr val="000000"/>
    </a:dk1>
    <a:lt1>
      <a:srgbClr val="FFFFFF"/>
    </a:lt1>
    <a:dk2>
      <a:srgbClr val="000000"/>
    </a:dk2>
    <a:lt2>
      <a:srgbClr val="F2F2F2"/>
    </a:lt2>
    <a:accent1>
      <a:srgbClr val="83C0BA"/>
    </a:accent1>
    <a:accent2>
      <a:srgbClr val="F3AA21"/>
    </a:accent2>
    <a:accent3>
      <a:srgbClr val="535379"/>
    </a:accent3>
    <a:accent4>
      <a:srgbClr val="737359"/>
    </a:accent4>
    <a:accent5>
      <a:srgbClr val="939339"/>
    </a:accent5>
    <a:accent6>
      <a:srgbClr val="B3B31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robert</cp:lastModifiedBy>
  <cp:revision>0</cp:revision>
  <dcterms:created xsi:type="dcterms:W3CDTF">2017-10-26T06:45:49Z</dcterms:created>
  <dcterms:modified xsi:type="dcterms:W3CDTF">2019-10-06T23:04:11Z</dcterms:modified>
</cp:coreProperties>
</file>