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fntdata" ContentType="application/x-fontdata"/>
  <Default Extension="bmp" ContentType="image/bmp"/>
  <Default Extension="jpeg" ContentType="image/jpeg"/>
  <Default Extension="png" ContentType="image/png"/>
  <Default Extension="gif" ContentType="image/gif"/>
  <Default Extension="tif" ContentType="image/tif"/>
  <Default Extension="emf" ContentType="image/x-emf"/>
  <Default Extension="wmf" ContentType="image/x-wmf"/>
  <Default Extension="pct" ContentType="image/pct"/>
  <Default Extension="pcx" ContentType="image/pcx"/>
  <Default Extension="tga" ContentType="image/tga"/>
  <Default Extension="avi" ContentType="video/avi"/>
  <Default Extension="wmv" ContentType="video/wmv"/>
  <Default Extension="mpg" ContentType="video/mpeg"/>
  <Default Extension="mpeg" ContentType="video/mpeg"/>
  <Default Extension="mp2" ContentType="video/mpeg"/>
  <Default Extension="mp4" ContentType="video/mpeg"/>
  <Default Extension="wma" ContentType="audio/x-ms-wma"/>
  <Default Extension="mid" ContentType="audio/unknown"/>
  <Default Extension="midi" ContentType="audio/unknown"/>
  <Default Extension="rmi" ContentType="audio/unknown"/>
  <Default Extension="mp3" ContentType="audio/unknown"/>
  <Default Extension="wav" ContentType="audio/wav"/>
  <Default Extension="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</Types>
</file>

<file path=_rels/.rels><?xml version="1.0" encoding="UTF-8" standalone="yes" 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</file>

<file path=ppt/presentation.xml><?xml version="1.0" encoding="utf-8"?>
<p:presentation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sldMasterIdLst>
    <p:sldMasterId id="2147483648" r:id="rId5"/>
  </p:sldMasterIdLst>
  <p:notesMasterIdLst>
    <p:notesMasterId r:id="rId6"/>
  </p:notesMasterIdLst>
  <p:sldIdLst>
    <p:sldId id="292" r:id="rId7"/>
    <p:sldId id="382" r:id="rId8"/>
    <p:sldId id="383" r:id="rId9"/>
    <p:sldId id="384" r:id="rId10"/>
    <p:sldId id="385" r:id="rId11"/>
    <p:sldId id="386" r:id="rId12"/>
    <p:sldId id="387" r:id="rId13"/>
    <p:sldId id="388" r:id="rId14"/>
    <p:sldId id="389" r:id="rId15"/>
    <p:sldId id="390" r:id="rId16"/>
    <p:sldId id="392" r:id="rId17"/>
    <p:sldId id="403" r:id="rId18"/>
    <p:sldId id="393" r:id="rId19"/>
    <p:sldId id="402" r:id="rId20"/>
    <p:sldId id="408" r:id="rId21"/>
    <p:sldId id="404" r:id="rId22"/>
    <p:sldId id="407" r:id="rId23"/>
    <p:sldId id="409" r:id="rId24"/>
    <p:sldId id="391" r:id="rId25"/>
    <p:sldId id="395" r:id="rId26"/>
    <p:sldId id="405" r:id="rId27"/>
    <p:sldId id="396" r:id="rId28"/>
    <p:sldId id="397" r:id="rId29"/>
    <p:sldId id="398" r:id="rId30"/>
    <p:sldId id="406" r:id="rId31"/>
    <p:sldId id="394" r:id="rId32"/>
    <p:sldId id="399" r:id="rId33"/>
    <p:sldId id="401" r:id="rId34"/>
    <p:sldId id="400" r:id="rId35"/>
  </p:sldIdLst>
  <p:sldSz cx="12192000" cy="6858000"/>
  <p:notesSz cx="6858000" cy="9144000"/>
  <p:defaultTextStyle>
    <a:lvl1pPr marL="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1" charset="0"/>
        <a:ea typeface="SimSun" pitchFamily="0" charset="0"/>
        <a:cs typeface="Times New Roman" pitchFamily="1" charset="0"/>
      </a:defRPr>
    </a:lvl1pPr>
    <a:lvl2pPr marL="4572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1" charset="0"/>
        <a:ea typeface="SimSun" pitchFamily="0" charset="0"/>
        <a:cs typeface="Times New Roman" pitchFamily="1" charset="0"/>
      </a:defRPr>
    </a:lvl2pPr>
    <a:lvl3pPr marL="9144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1" charset="0"/>
        <a:ea typeface="SimSun" pitchFamily="0" charset="0"/>
        <a:cs typeface="Times New Roman" pitchFamily="1" charset="0"/>
      </a:defRPr>
    </a:lvl3pPr>
    <a:lvl4pPr marL="13716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1" charset="0"/>
        <a:ea typeface="SimSun" pitchFamily="0" charset="0"/>
        <a:cs typeface="Times New Roman" pitchFamily="1" charset="0"/>
      </a:defRPr>
    </a:lvl4pPr>
    <a:lvl5pPr marL="18288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1" charset="0"/>
        <a:ea typeface="SimSun" pitchFamily="0" charset="0"/>
        <a:cs typeface="Times New Roman" pitchFamily="1" charset="0"/>
      </a:defRPr>
    </a:lvl5pPr>
    <a:lvl6pPr marL="22860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1" charset="0"/>
        <a:ea typeface="SimSun" pitchFamily="0" charset="0"/>
        <a:cs typeface="Times New Roman" pitchFamily="1" charset="0"/>
      </a:defRPr>
    </a:lvl6pPr>
    <a:lvl7pPr marL="27432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1" charset="0"/>
        <a:ea typeface="SimSun" pitchFamily="0" charset="0"/>
        <a:cs typeface="Times New Roman" pitchFamily="1" charset="0"/>
      </a:defRPr>
    </a:lvl7pPr>
    <a:lvl8pPr marL="32004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1" charset="0"/>
        <a:ea typeface="SimSun" pitchFamily="0" charset="0"/>
        <a:cs typeface="Times New Roman" pitchFamily="1" charset="0"/>
      </a:defRPr>
    </a:lvl8pPr>
    <a:lvl9pPr marL="36576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1" charset="0"/>
        <a:ea typeface="SimSun" pitchFamily="0" charset="0"/>
        <a:cs typeface="Times New Roman" pitchFamily="1" charset="0"/>
      </a:defRPr>
    </a:lvl9pPr>
  </p:defaultTextStyle>
</p:presentation>
</file>

<file path=ppt/presProps.xml><?xml version="1.0" encoding="utf-8"?>
<p:presentationPr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showPr showNarration="1">
    <p:penClr>
      <a:srgbClr val="0000FF"/>
    </p:penClr>
  </p:showPr>
  <p:extLst>
    <p:ext uri="smNativeData">
      <pr:smAppRevision xmlns:pr="smNativeData" dt="1570222077" val="966" rev64="64" revOS="3"/>
      <pr:smFileRevision xmlns:pr="smNativeData" dt="1570222077" val="101"/>
      <pr:guideOptions xmlns:pr="smNativeData" dt="1570222077" snapToGrid="1" snapToBorders="1" snapToGuide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slideViewPr>
    <p:cSldViewPr snapToObjects="1" showGuides="1">
      <p:cViewPr varScale="1">
        <p:scale>
          <a:sx n="71" d="100"/>
          <a:sy n="71" d="100"/>
        </p:scale>
        <p:origin x="378" y="420"/>
      </p:cViewPr>
      <p:guideLst x="0" y="0">
        <p:guide orient="horz" pos="2160"/>
        <p:guide pos="3840"/>
      </p:guideLst>
    </p:cSldViewPr>
  </p:slideViewPr>
  <p:outlineViewPr>
    <p:cViewPr>
      <p:scale>
        <a:sx n="303" d="100"/>
        <a:sy n="303" d="100"/>
      </p:scale>
      <p:origin x="0" y="0"/>
    </p:cViewPr>
  </p:outlineViewPr>
  <p:sorterViewPr>
    <p:cViewPr>
      <p:scale>
        <a:sx n="15" d="100"/>
        <a:sy n="15" d="100"/>
      </p:scale>
      <p:origin x="0" y="0"/>
    </p:cViewPr>
  </p:sorterViewPr>
  <p:notesViewPr>
    <p:cSldViewPr snapToObjects="1" showGuides="1">
      <p:cViewPr>
        <p:scale>
          <a:sx n="71" d="100"/>
          <a:sy n="71" d="100"/>
        </p:scale>
        <p:origin x="378" y="420"/>
      </p:cViewPr>
    </p:cSldViewPr>
  </p:notesViewPr>
  <p:gridSpacing cx="71755" cy="71755"/>
</p:viewPr>
</file>

<file path=ppt/_rels/presentation.xml.rels><?xml version="1.0" encoding="UTF-8" standalone="yes" 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tableStyles" Target="tableStyles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/Relationships>
</file>

<file path=ppt/notesMasters/_rels/notesMaster1.xml.rels><?xml version="1.0" encoding="UTF-8" standalone="yes" 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Area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wAaQA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AAAAAAAAAAAEgSAADQAgAAEAAAACYAAAAIAAAA//////////8="/>
              </a:ext>
            </a:extLst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/>
          </a:p>
        </p:txBody>
      </p:sp>
      <p:sp>
        <p:nvSpPr>
          <p:cNvPr id="3" name="DateTimeArea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DoFwAAAAAAADAqAADQAgAAEAAAACYAAAAIAAAA//////////8="/>
              </a:ext>
            </a:extLst>
          </p:cNvSpPr>
          <p:nvPr>
            <p:ph type="dt" idx="1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/>
            <a:fld id="{3E8B1198-D6D3-DEE7-9D33-20B25F7D6B75}" type="datetime1">
              <a:t/>
            </a:fld>
          </a:p>
        </p:txBody>
      </p:sp>
      <p:sp>
        <p:nvSpPr>
          <p:cNvPr id="4" name="SlidePicture1"/>
          <p:cNvSpPr>
            <a:spLocks noGrp="1" noChangeArrowheads="1"/>
            <a:extLst>
              <a:ext uri="smNativeData">
                <pr:smNativeData xmlns:pr="smNativeData" val="SMDATA_13_/a+XX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I0kAAA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AIBwAAOAQAACgjAABQGQAAEAAAACYAAAAIAAAA//////////8=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  <p:sp>
        <p:nvSpPr>
          <p:cNvPr id="5" name="SlideText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kWAAA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A4BAAAuBoAAPglAAAINAAAEAAAACYAAAAIAAAA//////////8="/>
              </a:ext>
            </a:extLst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val="SMDATA_13_/a+XXR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OIJAAA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AAAAAAcDUAAEgSAABAOAAAEAAAACYAAAAIAAAA//////////8="/>
              </a:ext>
            </a:extLst>
          </p:cNvSpPr>
          <p:nvPr>
            <p:ph type="ftr" sz="quarter" idx="4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/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pr="smNativeData" val="SMDATA_13_/a+XXR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OYFAAA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DoFwAAcDUAADAqAABAOAAAEAAAACYAAAAIAAAA//////////8="/>
              </a:ext>
            </a:extLst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/>
            <a:fld id="{78DE5422-6C95-8BA2-DB66-9AF71A282DCF}" type="slidenum">
              <a:t/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200" b="0" i="0" u="none" strike="noStrike" kern="1" spc="0" baseline="0">
        <a:solidFill>
          <a:schemeClr val="tx1"/>
        </a:solidFill>
        <a:effectLst/>
        <a:latin typeface="Basic Sans" pitchFamily="1" charset="0"/>
        <a:ea typeface="Basic Roman" pitchFamily="1" charset="0"/>
        <a:cs typeface="Basic Roman" pitchFamily="1" charset="0"/>
      </a:defRPr>
    </a:lvl1pPr>
    <a:lvl2pPr marL="457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200" b="0" i="0" u="none" strike="noStrike" kern="1" spc="0" baseline="0">
        <a:solidFill>
          <a:schemeClr val="tx1"/>
        </a:solidFill>
        <a:effectLst/>
        <a:latin typeface="Basic Sans" pitchFamily="1" charset="0"/>
        <a:ea typeface="Basic Roman" pitchFamily="1" charset="0"/>
        <a:cs typeface="Basic Roman" pitchFamily="1" charset="0"/>
      </a:defRPr>
    </a:lvl2pPr>
    <a:lvl3pPr marL="914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200" b="0" i="0" u="none" strike="noStrike" kern="1" spc="0" baseline="0">
        <a:solidFill>
          <a:schemeClr val="tx1"/>
        </a:solidFill>
        <a:effectLst/>
        <a:latin typeface="Basic Sans" pitchFamily="1" charset="0"/>
        <a:ea typeface="Basic Roman" pitchFamily="1" charset="0"/>
        <a:cs typeface="Basic Roman" pitchFamily="1" charset="0"/>
      </a:defRPr>
    </a:lvl3pPr>
    <a:lvl4pPr marL="1371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200" b="0" i="0" u="none" strike="noStrike" kern="1" spc="0" baseline="0">
        <a:solidFill>
          <a:schemeClr val="tx1"/>
        </a:solidFill>
        <a:effectLst/>
        <a:latin typeface="Basic Sans" pitchFamily="1" charset="0"/>
        <a:ea typeface="Basic Roman" pitchFamily="1" charset="0"/>
        <a:cs typeface="Basic Roman" pitchFamily="1" charset="0"/>
      </a:defRPr>
    </a:lvl4pPr>
    <a:lvl5pPr marL="18288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200" b="0" i="0" u="none" strike="noStrike" kern="1" spc="0" baseline="0">
        <a:solidFill>
          <a:schemeClr val="tx1"/>
        </a:solidFill>
        <a:effectLst/>
        <a:latin typeface="Basic Sans" pitchFamily="1" charset="0"/>
        <a:ea typeface="Basic Roman" pitchFamily="1" charset="0"/>
        <a:cs typeface="Basic Roman" pitchFamily="1" charset="0"/>
      </a:defRPr>
    </a:lvl5pPr>
    <a:lvl6pPr marL="22860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200" b="0" i="0" u="none" strike="noStrike" kern="1" spc="0" baseline="0">
        <a:solidFill>
          <a:schemeClr val="tx1"/>
        </a:solidFill>
        <a:effectLst/>
        <a:latin typeface="Basic Sans" pitchFamily="1" charset="0"/>
        <a:ea typeface="Basic Roman" pitchFamily="1" charset="0"/>
        <a:cs typeface="Basic Roman" pitchFamily="1" charset="0"/>
      </a:defRPr>
    </a:lvl6pPr>
    <a:lvl7pPr marL="2743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200" b="0" i="0" u="none" strike="noStrike" kern="1" spc="0" baseline="0">
        <a:solidFill>
          <a:schemeClr val="tx1"/>
        </a:solidFill>
        <a:effectLst/>
        <a:latin typeface="Basic Sans" pitchFamily="1" charset="0"/>
        <a:ea typeface="Basic Roman" pitchFamily="1" charset="0"/>
        <a:cs typeface="Basic Roman" pitchFamily="1" charset="0"/>
      </a:defRPr>
    </a:lvl7pPr>
    <a:lvl8pPr marL="3200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200" b="0" i="0" u="none" strike="noStrike" kern="1" spc="0" baseline="0">
        <a:solidFill>
          <a:schemeClr val="tx1"/>
        </a:solidFill>
        <a:effectLst/>
        <a:latin typeface="Basic Sans" pitchFamily="1" charset="0"/>
        <a:ea typeface="Basic Roman" pitchFamily="1" charset="0"/>
        <a:cs typeface="Basic Roman" pitchFamily="1" charset="0"/>
      </a:defRPr>
    </a:lvl8pPr>
    <a:lvl9pPr marL="3657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200" b="0" i="0" u="none" strike="noStrike" kern="1" spc="0" baseline="0">
        <a:solidFill>
          <a:schemeClr val="tx1"/>
        </a:solidFill>
        <a:effectLst/>
        <a:latin typeface="Basic Sans" pitchFamily="1" charset="0"/>
        <a:ea typeface="Basic Roman" pitchFamily="1" charset="0"/>
        <a:cs typeface="Basic Roman" pitchFamily="1" charset="0"/>
      </a:defRPr>
    </a:lvl9pPr>
  </p:notesStyle>
</p:notesMaster>
</file>

<file path=ppt/notesSlides/_rels/notesSlide1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Picture1"/>
          <p:cNvSpPr>
            <a:spLocks noGrp="1" noChangeArrowheads="1"/>
            <a:extLst>
              <a:ext uri="smNativeData">
                <pr:smNativeData xmlns:pr="smNativeData" val="SMDATA_13_/a+XXRMAAAAlAAAAZAAAAA8BAAAAkAAAAEgAAACQAAAASAAAAAAAAAAB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EFBRWc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AIBwAAOAQAACgjAABQGQAAEAAAACYAAAAIAAAAffD//wAAAAA=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OwXAAA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A4BAAAuBoAAPglAAAINAAAEAAAACYAAAAIAAAAfXD//wAAAAA="/>
              </a:ext>
            </a:extLst>
          </p:cNvSpPr>
          <p:nvPr>
            <p:ph type="body" idx="3"/>
          </p:nvPr>
        </p:nvSpPr>
        <p:spPr>
          <a:xfrm>
            <a:off x="685800" y="4343400"/>
            <a:ext cx="5486400" cy="4114800"/>
          </a:xfrm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/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Picture1"/>
          <p:cNvSpPr>
            <a:spLocks noGrp="1" noChangeArrowheads="1"/>
            <a:extLst>
              <a:ext uri="smNativeData">
                <pr:smNativeData xmlns:pr="smNativeData" val="SMDATA_13_/a+XXRMAAAAlAAAAZAAAAA8BAAAAkAAAAEgAAACQAAAASAAAAAAAAAAB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GgMAAA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AIBwAAOAQAACgjAABQGQAAEAAAACYAAAAIAAAAffD//wAAAAA=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PQPAAA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A4BAAAuBoAAPglAAAINAAAEAAAACYAAAAIAAAAfXD//wAAAAA="/>
              </a:ext>
            </a:extLst>
          </p:cNvSpPr>
          <p:nvPr>
            <p:ph type="body" idx="3"/>
          </p:nvPr>
        </p:nvSpPr>
        <p:spPr>
          <a:xfrm>
            <a:off x="685800" y="4343400"/>
            <a:ext cx="5486400" cy="4114800"/>
          </a:xfrm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/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Picture1"/>
          <p:cNvSpPr>
            <a:spLocks noGrp="1" noChangeArrowheads="1"/>
            <a:extLst>
              <a:ext uri="smNativeData">
                <pr:smNativeData xmlns:pr="smNativeData" val="SMDATA_13_/a+XXRMAAAAlAAAAZAAAAA8BAAAAkAAAAEgAAACQAAAASAAAAAAAAAAB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FAAAAA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AIBwAAOAQAACgjAABQGQAAEAAAACYAAAAIAAAAffD//wAAAAA=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A4BAAAuBoAAPglAAAINAAAEAAAACYAAAAIAAAAfXD//wAAAAA="/>
              </a:ext>
            </a:extLst>
          </p:cNvSpPr>
          <p:nvPr>
            <p:ph type="body" idx="3"/>
          </p:nvPr>
        </p:nvSpPr>
        <p:spPr>
          <a:xfrm>
            <a:off x="685800" y="4343400"/>
            <a:ext cx="5486400" cy="4114800"/>
          </a:xfrm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/>
          </a:p>
        </p:txBody>
      </p:sp>
    </p:spTree>
  </p:cSld>
  <p:clrMapOvr>
    <a:masterClrMapping/>
  </p:clrMapOvr>
</p:notes>
</file>

<file path=ppt/notesSlides/notesSlide4.xml><?xml version="1.0" encoding="utf-8"?>
<p:notes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Picture1"/>
          <p:cNvSpPr>
            <a:spLocks noGrp="1" noChangeArrowheads="1"/>
            <a:extLst>
              <a:ext uri="smNativeData">
                <pr:smNativeData xmlns:pr="smNativeData" val="SMDATA_13_/a+XXRMAAAAlAAAAZAAAAA8BAAAAkAAAAEgAAACQAAAASAAAAAAAAAAB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HRuAAA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AIBwAAOAQAACgjAABQGQAAEAAAACYAAAAIAAAAffD//wAAAAA=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DEE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A4BAAAuBoAAPglAAAINAAAEAAAACYAAAAIAAAAfXD//wAAAAA="/>
              </a:ext>
            </a:extLst>
          </p:cNvSpPr>
          <p:nvPr>
            <p:ph type="body" idx="3"/>
          </p:nvPr>
        </p:nvSpPr>
        <p:spPr>
          <a:xfrm>
            <a:off x="685800" y="4343400"/>
            <a:ext cx="5486400" cy="4114800"/>
          </a:xfrm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/>
          </a:p>
        </p:txBody>
      </p:sp>
    </p:spTree>
  </p:cSld>
  <p:clrMapOvr>
    <a:masterClrMapping/>
  </p:clrMapOvr>
</p:notes>
</file>

<file path=ppt/notesSlides/notesSlide5.xml><?xml version="1.0" encoding="utf-8"?>
<p:notes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Picture1"/>
          <p:cNvSpPr>
            <a:spLocks noGrp="1" noChangeArrowheads="1"/>
            <a:extLst>
              <a:ext uri="smNativeData">
                <pr:smNativeData xmlns:pr="smNativeData" val="SMDATA_13_/a+XXRMAAAAlAAAAZAAAAA8BAAAAkAAAAEgAAACQAAAASAAAAAAAAAAB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EMEAAA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AIBwAAOAQAACgjAABQGQAAEAAAACYAAAAIAAAAffD//wAAAAA=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IoIAAA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A4BAAAuBoAAPglAAAINAAAEAAAACYAAAAIAAAAfXD//wAAAAA="/>
              </a:ext>
            </a:extLst>
          </p:cNvSpPr>
          <p:nvPr>
            <p:ph type="body" idx="3"/>
          </p:nvPr>
        </p:nvSpPr>
        <p:spPr>
          <a:xfrm>
            <a:off x="685800" y="4343400"/>
            <a:ext cx="5486400" cy="4114800"/>
          </a:xfrm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/>
          </a:p>
        </p:txBody>
      </p:sp>
    </p:spTree>
  </p:cSld>
  <p:clrMapOvr>
    <a:masterClrMapping/>
  </p:clrMapOvr>
</p:notes>
</file>

<file path=ppt/notesSlides/notesSlide6.xml><?xml version="1.0" encoding="utf-8"?>
<p:notes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Picture1"/>
          <p:cNvSpPr>
            <a:spLocks noGrp="1" noChangeArrowheads="1"/>
            <a:extLst>
              <a:ext uri="smNativeData">
                <pr:smNativeData xmlns:pr="smNativeData" val="SMDATA_13_/a+XXRMAAAAlAAAAZAAAAA8BAAAAkAAAAEgAAACQAAAASAAAAAAAAAAB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Dk0AHQ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AIBwAAOAQAACgjAABQGQAAEAAAACYAAAAIAAAAffD//wAAAAA=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MzMyv8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A4BAAAuBoAAPglAAAINAAAEAAAACYAAAAIAAAAfXD//wAAAAA="/>
              </a:ext>
            </a:extLst>
          </p:cNvSpPr>
          <p:nvPr>
            <p:ph type="body" idx="3"/>
          </p:nvPr>
        </p:nvSpPr>
        <p:spPr>
          <a:xfrm>
            <a:off x="685800" y="4343400"/>
            <a:ext cx="5486400" cy="4114800"/>
          </a:xfrm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/>
          </a:p>
        </p:txBody>
      </p:sp>
    </p:spTree>
  </p:cSld>
  <p:clrMapOvr>
    <a:masterClrMapping/>
  </p:clrMapOvr>
</p:notes>
</file>

<file path=ppt/notesSlides/notesSlide7.xml><?xml version="1.0" encoding="utf-8"?>
<p:notes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Picture1"/>
          <p:cNvSpPr>
            <a:spLocks noGrp="1" noChangeArrowheads="1"/>
            <a:extLst>
              <a:ext uri="smNativeData">
                <pr:smNativeData xmlns:pr="smNativeData" val="SMDATA_13_/a+XXRMAAAAlAAAAZAAAAA8BAAAAkAAAAEgAAACQAAAASAAAAAAAAAAB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GVXBAA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AIBwAAOAQAACgjAABQGQAAEAAAACYAAAAIAAAAffD//wAAAAA=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A4BAAAuBoAAPglAAAINAAAEAAAACYAAAAIAAAAfXD//wAAAAA="/>
              </a:ext>
            </a:extLst>
          </p:cNvSpPr>
          <p:nvPr>
            <p:ph type="body" idx="3"/>
          </p:nvPr>
        </p:nvSpPr>
        <p:spPr>
          <a:xfrm>
            <a:off x="685800" y="4343400"/>
            <a:ext cx="5486400" cy="4114800"/>
          </a:xfrm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/>
          </a:p>
        </p:txBody>
      </p:sp>
    </p:spTree>
  </p:cSld>
  <p:clrMapOvr>
    <a:masterClrMapping/>
  </p:clrMapOvr>
</p:notes>
</file>

<file path=ppt/slideLayouts/_rels/slideLayout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/a+XXRMAAAAlAAAAZAAAAA8BAAAAkAAAAEgAAACQAAAASAAAAAAAAAABAAAAAAAAAAEAAABQAAAAAAAAAAAA4D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BAAAAAAAAAAAAAAko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MDAAAMAAAAEAAAAAAAAAAAAAAAAAAAAAAAAAAeAAAAaAAAAAAAAAAAAAAAAAAAAAAAAAAAAAAAECcAABAnAAAAAAAAAAAAAAAAAAAAAAAAAAAAAAAAAAAAAAAAAAAAABQAAAAAAAAAwMD/AAAAAABkAAAAMgAAAAAAAABkAAAAAAAAAH9/fwAKAAAAHwAAAFQAAAD///8B////AQAAAAAAAAAAAAAAAAAAAAAAAAAAAAAAAAAAAAAAAAAAAAAAAn9/fwDy8vIDzMzMAMDA/wB/f38AAAAAAAAAAAAAAAAAAAAAAAAAAAAhAAAAGAAAABQAAACgBQAAGg0AAGBFAAAmFgAAEAAAACYAAAAIAAAAAYAAAAAAAAA="/>
              </a:ext>
            </a:extLst>
          </p:cNvSpPr>
          <p:nvPr>
            <p:ph type="ctrTitle"/>
          </p:nvPr>
        </p:nvSpPr>
        <p:spPr>
          <a:xfrm>
            <a:off x="914400" y="2129790"/>
            <a:ext cx="10363200" cy="1470660"/>
          </a:xfrm>
        </p:spPr>
        <p:txBody>
          <a:bodyPr/>
          <a:lstStyle>
            <a:lvl1pPr>
              <a:defRPr cap="all"/>
            </a:lvl1pPr>
          </a:lstStyle>
          <a:p>
            <a:pPr>
              <a:defRPr cap="all"/>
            </a:pPr>
            <a:r>
              <a:t>Click to edit Master title style</a:t>
            </a:r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KXw//8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BACwAA6BcAAMA/AACwIgAAEAAAACYAAAAIAAAAAYAAAAAAAAA="/>
              </a:ext>
            </a:extLst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/>
            <a:r>
              <a:t>Click to edit Master subtitle style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OhZhAI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DAAwAAGycAAD8VAABZKQAAEAAAACYAAAAIAAAAAQAAAAAAAAA="/>
              </a:ext>
            </a:extLst>
          </p:cNvSpPr>
          <p:nvPr>
            <p:ph type="dt" sz="quarter" idx="10"/>
          </p:nvPr>
        </p:nvSpPr>
        <p:spPr>
          <a:xfrm>
            <a:off x="609600" y="6356985"/>
            <a:ext cx="2844165" cy="364490"/>
          </a:xfrm>
        </p:spPr>
        <p:txBody>
          <a:bodyPr/>
          <a:lstStyle/>
          <a:p>
            <a:pPr/>
            <a:fld id="{3C8D3911-5FD1-D8CF-9F35-A99A777B69FC}" type="datetime1">
              <a:t/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HQAIAA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ChGQAAGycAAF8xAABZKQAAEAAAACYAAAAIAAAAAQAAAAAAAAA="/>
              </a:ext>
            </a:extLst>
          </p:cNvSpPr>
          <p:nvPr>
            <p:ph type="ftr" sz="quarter" idx="11"/>
          </p:nvPr>
        </p:nvSpPr>
        <p:spPr>
          <a:xfrm>
            <a:off x="4166235" y="6356985"/>
            <a:ext cx="3859530" cy="364490"/>
          </a:xfrm>
        </p:spPr>
        <p:txBody>
          <a:bodyPr/>
          <a:lstStyle/>
          <a:p>
            <a:pPr/>
            <a:r>
              <a:t>{Footer}</a:t>
            </a: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EAAAAAAAAAeHh4yv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4eHjD////AQAAAAAAAAAAAAAAAAAAAAAAAAAAAAAAAAAAAAAAAAAAAAAAAn9/fwDy8vIDzMzMAMDA/wB/f38AAAAAAAAAAAAAAAAAAAAAAAAAAAAhAAAAGAAAABQAAADBNQAAGycAAEBHAABZKQAAEAAAACYAAAAIAAAAAQAAAAAAAAA="/>
              </a:ext>
            </a:extLst>
          </p:cNvSpPr>
          <p:nvPr>
            <p:ph type="sldNum" sz="quarter" idx="12"/>
          </p:nvPr>
        </p:nvSpPr>
        <p:spPr>
          <a:xfrm>
            <a:off x="8738235" y="6356985"/>
            <a:ext cx="2844165" cy="364490"/>
          </a:xfrm>
        </p:spPr>
        <p:txBody>
          <a:bodyPr/>
          <a:lstStyle/>
          <a:p>
            <a:pPr/>
            <a:fld id="{1D582802-4CF0-0DDE-BEE0-BA8B66AE48EF}" type="slidenum">
              <a:t>29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/a+XXRMAAAAlAAAAZAAAAA8BAAAAkAAAAEgAAACQAAAASAAAAAAAAAABAAAAAAAAAAEAAABQAAAAAAAAAAAA4D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BAAAAAAAAAAAAAAko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GQAIAAMAAAAEAAAAAAAAAAAAAAAAAAAAAAAAAAeAAAAaAAAAAAAAAAAAAAAAAAAAAAAAAAAAAAAECcAABAnAAAAAAAAAAAAAAAAAAAAAAAAAAAAAAAAAAAAAAAAAAAAABQAAAAAAAAAwMD/AAAAAABkAAAAMgAAAAAAAABkAAAAAAAAAH9/fwAKAAAAHwAAAFQAAAD///8B////AQAAAAAAAAAAAAAAAAAAAAAAAAAAAAAAAAAAAAAAAAAAAAAAAn9/fwDy8vIDzMzMAMDA/wB/f38AAAAAAAAAAAAAAAAAAAAAAAAAAAAhAAAAGAAAABQAAADAAwAAsAEAAEBHAAC4CAAAEAAAACYAAAAIAAAAAQAAAAAAAAA="/>
              </a:ext>
            </a:extLst>
          </p:cNvSpPr>
          <p:nvPr>
            <p:ph type="title"/>
          </p:nvPr>
        </p:nvSpPr>
        <p:spPr>
          <a:xfrm>
            <a:off x="609600" y="274320"/>
            <a:ext cx="10972800" cy="1143000"/>
          </a:xfrm>
        </p:spPr>
        <p:txBody>
          <a:bodyPr/>
          <a:lstStyle/>
          <a:p>
            <a:pPr>
              <a:defRPr cap="all"/>
            </a:pPr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Q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DAAwAA2AkAAEBHAACwJQAAEAAAACYAAAAIAAAAAwAAAAAAAAA="/>
              </a:ext>
            </a:extLst>
          </p:cNvSpPr>
          <p:nvPr>
            <p:ph idx="1"/>
          </p:nvPr>
        </p:nvSpPr>
        <p:spPr>
          <a:xfrm>
            <a:off x="609600" y="1600200"/>
            <a:ext cx="10972800" cy="4526280"/>
          </a:xfrm>
        </p:spPr>
        <p:txBody>
          <a:bodyPr vert="vert" wrap="square" numCol="1" spcCol="215900" anchor="t">
            <a:prstTxWarp prst="textNoShape">
              <a:avLst/>
            </a:prstTxWarp>
          </a:bodyPr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DAAwAAGycAAD8VAABZKQAAEAAAACYAAAAIAAAAAQAAAAAAAAA="/>
              </a:ext>
            </a:extLst>
          </p:cNvSpPr>
          <p:nvPr>
            <p:ph type="dt" sz="quarter" idx="10"/>
          </p:nvPr>
        </p:nvSpPr>
        <p:spPr>
          <a:xfrm>
            <a:off x="609600" y="6356985"/>
            <a:ext cx="2844165" cy="364490"/>
          </a:xfrm>
        </p:spPr>
        <p:txBody>
          <a:bodyPr/>
          <a:lstStyle/>
          <a:p>
            <a:pPr/>
            <a:fld id="{3F1E39E9-A7D2-4BCF-9CA6-519A77E86A04}" type="datetime1">
              <a:t>8/31/2019</a:t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ChGQAAGycAAF8xAABZKQAAEAAAACYAAAAIAAAAAQAAAAAAAAA="/>
              </a:ext>
            </a:extLst>
          </p:cNvSpPr>
          <p:nvPr>
            <p:ph type="ftr" sz="quarter" idx="11"/>
          </p:nvPr>
        </p:nvSpPr>
        <p:spPr>
          <a:xfrm>
            <a:off x="4166235" y="6356985"/>
            <a:ext cx="3859530" cy="364490"/>
          </a:xfrm>
        </p:spPr>
        <p:txBody>
          <a:bodyPr/>
          <a:lstStyle/>
          <a:p>
            <a:pPr/>
            <a:r>
              <a:t>{Footer}</a:t>
            </a: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EAAAAAAAAAeHh4yv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HwAAAFQAAAB4eHjD////AQAAAAAAAAAAAAAAAAAAAAAAAAAAAAAAAAAAAAAAAAAAAAAAAn9/fwDy8vIDzMzMAMDA/wB/f38AAAAAAAAAAAAAAAAAAAAAAAAAAAAhAAAAGAAAABQAAADBNQAAGycAAEBHAABZKQAAEAAAACYAAAAIAAAAAQAAAAAAAAA="/>
              </a:ext>
            </a:extLst>
          </p:cNvSpPr>
          <p:nvPr>
            <p:ph type="sldNum" sz="quarter" idx="12"/>
          </p:nvPr>
        </p:nvSpPr>
        <p:spPr>
          <a:xfrm>
            <a:off x="8738235" y="6356985"/>
            <a:ext cx="2844165" cy="364490"/>
          </a:xfrm>
        </p:spPr>
        <p:txBody>
          <a:bodyPr/>
          <a:lstStyle/>
          <a:p>
            <a:pPr/>
            <a:fld id="{7A4EB28C-C297-1B44-D9F6-3411FCB82F61}" type="slidenum">
              <a:t>0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/a+XXRMAAAAlAAAAZAAAAA8BAAAAkAAAAEgAAACQAAAASAAAAAAAAAACAAAAAQAAAAEAAABQAAAAAAAAAAAA4D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BAAAAAAAAAAAAAAko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Dy8vIDzMzMAMDA/wB/f38AAAAAAAAAAAAAAAAAAAAAAAAAAAAhAAAAGAAAABQAAABgNgAAsAEAAEBHAACwJQAAEAAAACYAAAAIAAAAgwAAAAAAAAA="/>
              </a:ext>
            </a:extLst>
          </p:cNvSpPr>
          <p:nvPr>
            <p:ph type="title"/>
          </p:nvPr>
        </p:nvSpPr>
        <p:spPr>
          <a:xfrm>
            <a:off x="8839200" y="274320"/>
            <a:ext cx="2743200" cy="5852160"/>
          </a:xfrm>
        </p:spPr>
        <p:txBody>
          <a:bodyPr vert="vert" wrap="square" numCol="1" spcCol="215900" anchor="b">
            <a:prstTxWarp prst="textNoShape">
              <a:avLst/>
            </a:prstTxWarp>
          </a:bodyPr>
          <a:lstStyle/>
          <a:p>
            <a:pPr>
              <a:defRPr cap="all"/>
            </a:pPr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Q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DAAwAAsAEAAB81AACwJQAAEAAAACYAAAAIAAAAAwAAAAAAAAA="/>
              </a:ext>
            </a:extLst>
          </p:cNvSpPr>
          <p:nvPr>
            <p:ph idx="1"/>
          </p:nvPr>
        </p:nvSpPr>
        <p:spPr>
          <a:xfrm>
            <a:off x="609600" y="274320"/>
            <a:ext cx="8025765" cy="5852160"/>
          </a:xfrm>
        </p:spPr>
        <p:txBody>
          <a:bodyPr vert="vert" wrap="square" numCol="1" spcCol="215900" anchor="t">
            <a:prstTxWarp prst="textNoShape">
              <a:avLst/>
            </a:prstTxWarp>
          </a:bodyPr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DAAwAAGycAAD8VAABZKQAAEAAAACYAAAAIAAAAAQAAAAAAAAA="/>
              </a:ext>
            </a:extLst>
          </p:cNvSpPr>
          <p:nvPr>
            <p:ph type="dt" sz="quarter" idx="10"/>
          </p:nvPr>
        </p:nvSpPr>
        <p:spPr>
          <a:xfrm>
            <a:off x="609600" y="6356985"/>
            <a:ext cx="2844165" cy="364490"/>
          </a:xfrm>
        </p:spPr>
        <p:txBody>
          <a:bodyPr/>
          <a:lstStyle/>
          <a:p>
            <a:pPr/>
            <a:fld id="{1CE906C9-87F1-BCF0-BF51-71A5481F4924}" type="datetime1">
              <a:t>8/31/2019</a:t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ChGQAAGycAAF8xAABZKQAAEAAAACYAAAAIAAAAAQAAAAAAAAA="/>
              </a:ext>
            </a:extLst>
          </p:cNvSpPr>
          <p:nvPr>
            <p:ph type="ftr" sz="quarter" idx="11"/>
          </p:nvPr>
        </p:nvSpPr>
        <p:spPr>
          <a:xfrm>
            <a:off x="4166235" y="6356985"/>
            <a:ext cx="3859530" cy="364490"/>
          </a:xfrm>
        </p:spPr>
        <p:txBody>
          <a:bodyPr/>
          <a:lstStyle/>
          <a:p>
            <a:pPr/>
            <a:r>
              <a:t>{Footer}</a:t>
            </a: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EAAAAAAAAAeHh4yv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4eHjD////AQAAAAAAAAAAAAAAAAAAAAAAAAAAAAAAAAAAAAAAAAAAAAAAAn9/fwDy8vIDzMzMAMDA/wB/f38AAAAAAAAAAAAAAAAAAAAAAAAAAAAhAAAAGAAAABQAAADBNQAAGycAAEBHAABZKQAAEAAAACYAAAAIAAAAAQAAAAAAAAA="/>
              </a:ext>
            </a:extLst>
          </p:cNvSpPr>
          <p:nvPr>
            <p:ph type="sldNum" sz="quarter" idx="12"/>
          </p:nvPr>
        </p:nvSpPr>
        <p:spPr>
          <a:xfrm>
            <a:off x="8738235" y="6356985"/>
            <a:ext cx="2844165" cy="364490"/>
          </a:xfrm>
        </p:spPr>
        <p:txBody>
          <a:bodyPr/>
          <a:lstStyle/>
          <a:p>
            <a:pPr/>
            <a:fld id="{7896DCE3-AD95-C32A-DB2E-5B7F92602D0E}" type="slidenum">
              <a:t>0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/a+XXRMAAAAlAAAAZAAAAA8BAAAAkAAAAEgAAACQAAAASAAAAAAAAAABAAAAAAAAAAEAAABQAAAAAAAAAAAA4D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BAAAAAAAAAAAAAAko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Dy8vIDzMzMAMDA/wB/f38AAAAAAAAAAAAAAAAAAAAAAAAAAAAhAAAAGAAAABQAAADAAwAAsAEAAEBHAAC4CAAAEAAAACYAAAAIAAAAAQAAAAAAAAA="/>
              </a:ext>
            </a:extLst>
          </p:cNvSpPr>
          <p:nvPr>
            <p:ph type="title"/>
          </p:nvPr>
        </p:nvSpPr>
        <p:spPr>
          <a:xfrm>
            <a:off x="609600" y="274320"/>
            <a:ext cx="10972800" cy="1143000"/>
          </a:xfrm>
        </p:spPr>
        <p:txBody>
          <a:bodyPr/>
          <a:lstStyle/>
          <a:p>
            <a:pPr>
              <a:defRPr cap="all"/>
            </a:pPr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DAAwAA2AkAAEBHAACwJQAAEAAAACYAAAAIAAAAAQAAAAAAAAA="/>
              </a:ext>
            </a:extLst>
          </p:cNvSpPr>
          <p:nvPr>
            <p:ph idx="1"/>
          </p:nvPr>
        </p:nvSpPr>
        <p:spPr>
          <a:xfrm>
            <a:off x="609600" y="1600200"/>
            <a:ext cx="10972800" cy="4526280"/>
          </a:xfrm>
        </p:spPr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DAAwAAGycAAD8VAABZKQAAEAAAACYAAAAIAAAAAQAAAAAAAAA="/>
              </a:ext>
            </a:extLst>
          </p:cNvSpPr>
          <p:nvPr>
            <p:ph type="dt" sz="quarter" idx="10"/>
          </p:nvPr>
        </p:nvSpPr>
        <p:spPr>
          <a:xfrm>
            <a:off x="609600" y="6356985"/>
            <a:ext cx="2844165" cy="364490"/>
          </a:xfrm>
        </p:spPr>
        <p:txBody>
          <a:bodyPr/>
          <a:lstStyle/>
          <a:p>
            <a:pPr/>
            <a:fld id="{0AF5998B-C5E7-A06F-A94D-333AD7035F66}" type="datetime1">
              <a:t/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HAwAAA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ChGQAAGycAAF8xAABZKQAAEAAAACYAAAAIAAAAAQAAAAAAAAA="/>
              </a:ext>
            </a:extLst>
          </p:cNvSpPr>
          <p:nvPr>
            <p:ph type="ftr" sz="quarter" idx="11"/>
          </p:nvPr>
        </p:nvSpPr>
        <p:spPr>
          <a:xfrm>
            <a:off x="4166235" y="6356985"/>
            <a:ext cx="3859530" cy="364490"/>
          </a:xfrm>
        </p:spPr>
        <p:txBody>
          <a:bodyPr/>
          <a:lstStyle/>
          <a:p>
            <a:pPr/>
            <a:r>
              <a:t>{Footer}</a:t>
            </a: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EAAAAAAAAAeHh4yv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FQkAAAMAAAAEAAAAAAAAAAAAAAAAAAAAAAAAAAeAAAAaAAAAAAAAAAAAAAAAAAAAAAAAAAAAAAAECcAABAnAAAAAAAAAAAAAAAAAAAAAAAAAAAAAAAAAAAAAAAAAAAAABQAAAAAAAAAwMD/AAAAAABkAAAAMgAAAAAAAABkAAAAAAAAAH9/fwAKAAAAHwAAAFQAAAB4eHjD////AQAAAAAAAAAAAAAAAAAAAAAAAAAAAAAAAAAAAAAAAAAAAAAAAn9/fwDy8vIDzMzMAMDA/wB/f38AAAAAAAAAAAAAAAAAAAAAAAAAAAAhAAAAGAAAABQAAADBNQAAGycAAEBHAABZKQAAEAAAACYAAAAIAAAAAQAAAAAAAAA="/>
              </a:ext>
            </a:extLst>
          </p:cNvSpPr>
          <p:nvPr>
            <p:ph type="sldNum" sz="quarter" idx="12"/>
          </p:nvPr>
        </p:nvSpPr>
        <p:spPr>
          <a:xfrm>
            <a:off x="8738235" y="6356985"/>
            <a:ext cx="2844165" cy="364490"/>
          </a:xfrm>
        </p:spPr>
        <p:txBody>
          <a:bodyPr/>
          <a:lstStyle/>
          <a:p>
            <a:pPr/>
            <a:fld id="{08443A10-5EE5-11CC-ABFC-A89974B25DFD}" type="slidenum">
              <a:t>28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BAAAAAAAAAAAAAAko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Dy8vIDzMzMAMDA/wB/f38AAAAAAAAAAAAAAAAAAAAAAAAAAAAhAAAAGAAAABQAAADtBQAAHBsAAK1FAAB9IwAAEAAAACYAAAAIAAAAgYAAAAAAAAA="/>
              </a:ext>
            </a:extLst>
          </p:cNvSpPr>
          <p:nvPr>
            <p:ph type="title"/>
          </p:nvPr>
        </p:nvSpPr>
        <p:spPr>
          <a:xfrm>
            <a:off x="963295" y="4406900"/>
            <a:ext cx="10363200" cy="1362075"/>
          </a:xfrm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algn="l">
              <a:defRPr sz="4000" b="1" cap="all"/>
            </a:lvl1pPr>
            <a:lvl2pPr marL="0" indent="0" algn="l">
              <a:buNone/>
              <a:defRPr>
                <a:solidFill>
                  <a:srgbClr val="000000"/>
                </a:solidFill>
              </a:defRPr>
            </a:lvl2pPr>
            <a:lvl3pPr marL="0" indent="0" algn="l">
              <a:buNone/>
              <a:defRPr>
                <a:solidFill>
                  <a:srgbClr val="000000"/>
                </a:solidFill>
              </a:defRPr>
            </a:lvl3pPr>
            <a:lvl4pPr marL="0" indent="0" algn="l">
              <a:buNone/>
              <a:defRPr>
                <a:solidFill>
                  <a:srgbClr val="000000"/>
                </a:solidFill>
              </a:defRPr>
            </a:lvl4pPr>
            <a:lvl5pPr marL="0" indent="0" algn="l">
              <a:buNone/>
              <a:defRPr>
                <a:solidFill>
                  <a:srgbClr val="000000"/>
                </a:solidFill>
              </a:defRPr>
            </a:lvl5pPr>
            <a:lvl6pPr marL="0" indent="0" algn="l">
              <a:buNone/>
              <a:defRPr>
                <a:solidFill>
                  <a:srgbClr val="000000"/>
                </a:solidFill>
              </a:defRPr>
            </a:lvl6pPr>
            <a:lvl7pPr marL="0" indent="0" algn="l">
              <a:buNone/>
              <a:defRPr>
                <a:solidFill>
                  <a:srgbClr val="000000"/>
                </a:solidFill>
              </a:defRPr>
            </a:lvl7pPr>
            <a:lvl8pPr marL="0" indent="0" algn="l">
              <a:buNone/>
              <a:defRPr>
                <a:solidFill>
                  <a:srgbClr val="000000"/>
                </a:solidFill>
              </a:defRPr>
            </a:lvl8pPr>
            <a:lvl9pPr marL="0" indent="0" algn="l">
              <a:buNone/>
              <a:defRPr>
                <a:solidFill>
                  <a:srgbClr val="000000"/>
                </a:solidFill>
              </a:defRPr>
            </a:lvl9pPr>
          </a:lstStyle>
          <a:p>
            <a:pPr>
              <a:defRPr cap="all"/>
            </a:pPr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/a+XXRMAAAAlAAAAZAAAAA8BAAAAkAAAAEgAAACQAAAASAAAAAAAAAAC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EAAAA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DtBQAA4REAAK1FAAAcGwAAEAAAACYAAAAIAAAAgYAAAAAAAAA="/>
              </a:ext>
            </a:extLst>
          </p:cNvSpPr>
          <p:nvPr>
            <p:ph idx="1"/>
          </p:nvPr>
        </p:nvSpPr>
        <p:spPr>
          <a:xfrm>
            <a:off x="963295" y="2906395"/>
            <a:ext cx="10363200" cy="1500505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/>
            <a:r>
              <a:t>Click to edit Master text styles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DAAwAAGycAAD8VAABZKQAAEAAAACYAAAAIAAAAAQAAAAAAAAA="/>
              </a:ext>
            </a:extLst>
          </p:cNvSpPr>
          <p:nvPr>
            <p:ph type="dt" sz="quarter" idx="10"/>
          </p:nvPr>
        </p:nvSpPr>
        <p:spPr>
          <a:xfrm>
            <a:off x="609600" y="6356985"/>
            <a:ext cx="2844165" cy="364490"/>
          </a:xfrm>
        </p:spPr>
        <p:txBody>
          <a:bodyPr/>
          <a:lstStyle/>
          <a:p>
            <a:pPr/>
            <a:fld id="{638D20B6-F88E-D8D6-C035-0E836E7B365B}" type="datetime1">
              <a:t>8/31/2019</a:t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ChGQAAGycAAF8xAABZKQAAEAAAACYAAAAIAAAAAQAAAAAAAAA="/>
              </a:ext>
            </a:extLst>
          </p:cNvSpPr>
          <p:nvPr>
            <p:ph type="ftr" sz="quarter" idx="11"/>
          </p:nvPr>
        </p:nvSpPr>
        <p:spPr>
          <a:xfrm>
            <a:off x="4166235" y="6356985"/>
            <a:ext cx="3859530" cy="364490"/>
          </a:xfrm>
        </p:spPr>
        <p:txBody>
          <a:bodyPr/>
          <a:lstStyle/>
          <a:p>
            <a:pPr/>
            <a:r>
              <a:t>{Footer}</a:t>
            </a: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EAAAAAAAAAeHh4yv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4eHjD////AQAAAAAAAAAAAAAAAAAAAAAAAAAAAAAAAAAAAAAAAAAAAAAAAn9/fwDy8vIDzMzMAMDA/wB/f38AAAAAAAAAAAAAAAAAAAAAAAAAAAAhAAAAGAAAABQAAADBNQAAGycAAEBHAABZKQAAEAAAACYAAAAIAAAAAQAAAAAAAAA="/>
              </a:ext>
            </a:extLst>
          </p:cNvSpPr>
          <p:nvPr>
            <p:ph type="sldNum" sz="quarter" idx="12"/>
          </p:nvPr>
        </p:nvSpPr>
        <p:spPr>
          <a:xfrm>
            <a:off x="8738235" y="6356985"/>
            <a:ext cx="2844165" cy="364490"/>
          </a:xfrm>
        </p:spPr>
        <p:txBody>
          <a:bodyPr/>
          <a:lstStyle/>
          <a:p>
            <a:pPr/>
            <a:fld id="{0A71030F-41E7-24F5-A9C9-B7A04D875FE2}" type="slidenum">
              <a:t>0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woColTx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/a+XXRMAAAAlAAAAZAAAAA8BAAAAkAAAAEgAAACQAAAASAAAAAAAAAABAAAAAAAAAAEAAABQAAAAAAAAAAAA4D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BAAAAAAAAAAAAAAko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Dy8vIDzMzMAMDA/wB/f38AAAAAAAAAAAAAAAAAAAAAAAAAAAAhAAAAGAAAABQAAADAAwAAsAEAAEBHAAC4CAAAEAAAACYAAAAIAAAAAQAAAAAAAAA="/>
              </a:ext>
            </a:extLst>
          </p:cNvSpPr>
          <p:nvPr>
            <p:ph type="title"/>
          </p:nvPr>
        </p:nvSpPr>
        <p:spPr>
          <a:xfrm>
            <a:off x="609600" y="274320"/>
            <a:ext cx="10972800" cy="1143000"/>
          </a:xfrm>
        </p:spPr>
        <p:txBody>
          <a:bodyPr/>
          <a:lstStyle/>
          <a:p>
            <a:pPr>
              <a:defRPr cap="all"/>
            </a:pPr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DAAwAA2AkAAOEkAACwJQAAEAAAACYAAAAIAAAAAYAAAAAAAAA="/>
              </a:ext>
            </a:extLst>
          </p:cNvSpPr>
          <p:nvPr>
            <p:ph idx="1"/>
          </p:nvPr>
        </p:nvSpPr>
        <p:spPr>
          <a:xfrm>
            <a:off x="609600" y="1600200"/>
            <a:ext cx="5385435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ExheW8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AfJgAA2AkAAEBHAACwJQAAEAAAACYAAAAIAAAAAYAAAAAAAAA="/>
              </a:ext>
            </a:extLst>
          </p:cNvSpPr>
          <p:nvPr>
            <p:ph idx="2"/>
          </p:nvPr>
        </p:nvSpPr>
        <p:spPr>
          <a:xfrm>
            <a:off x="6196965" y="1600200"/>
            <a:ext cx="5385435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DAAwAAGycAAD8VAABZKQAAEAAAACYAAAAIAAAAAQAAAAAAAAA="/>
              </a:ext>
            </a:extLst>
          </p:cNvSpPr>
          <p:nvPr>
            <p:ph type="dt" sz="quarter" idx="10"/>
          </p:nvPr>
        </p:nvSpPr>
        <p:spPr>
          <a:xfrm>
            <a:off x="609600" y="6356985"/>
            <a:ext cx="2844165" cy="364490"/>
          </a:xfrm>
        </p:spPr>
        <p:txBody>
          <a:bodyPr/>
          <a:lstStyle/>
          <a:p>
            <a:pPr/>
            <a:fld id="{4F119EBB-F5A2-4468-ECA9-033DD0E71A56}" type="datetime1">
              <a:t/>
            </a:fld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ChGQAAGycAAF8xAABZKQAAEAAAACYAAAAIAAAAAQAAAAAAAAA="/>
              </a:ext>
            </a:extLst>
          </p:cNvSpPr>
          <p:nvPr>
            <p:ph type="ftr" sz="quarter" idx="11"/>
          </p:nvPr>
        </p:nvSpPr>
        <p:spPr>
          <a:xfrm>
            <a:off x="4166235" y="6356985"/>
            <a:ext cx="3859530" cy="364490"/>
          </a:xfrm>
        </p:spPr>
        <p:txBody>
          <a:bodyPr/>
          <a:lstStyle/>
          <a:p>
            <a:pPr/>
            <a:r>
              <a:t>{Footer}</a:t>
            </a:r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EAAAAAAAAAeHh4yv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4eHjD////AQAAAAAAAAAAAAAAAAAAAAAAAAAAAAAAAAAAAAAAAAAAAAAAAn9/fwDy8vIDzMzMAMDA/wB/f38AAAAAAAAAAAAAAAAAAAAAAAAAAAAhAAAAGAAAABQAAADBNQAAGycAAEBHAABZKQAAEAAAACYAAAAIAAAAAQAAAAAAAAA="/>
              </a:ext>
            </a:extLst>
          </p:cNvSpPr>
          <p:nvPr>
            <p:ph type="sldNum" sz="quarter" idx="12"/>
          </p:nvPr>
        </p:nvSpPr>
        <p:spPr>
          <a:xfrm>
            <a:off x="8738235" y="6356985"/>
            <a:ext cx="2844165" cy="364490"/>
          </a:xfrm>
        </p:spPr>
        <p:txBody>
          <a:bodyPr/>
          <a:lstStyle/>
          <a:p>
            <a:pPr/>
            <a:fld id="{4CB6F571-3FA1-E303-EF0E-C956BB40199C}" type="slidenum">
              <a:t>27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/a+XXRMAAAAlAAAAZAAAAA8BAAAAkAAAAEgAAACQAAAASAAAAAAAAAABAAAAAAAAAAEAAABQAAAAAAAAAAAA4D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BAAAAAAAAAAAAAAko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Dy8vIDzMzMAMDA/wB/f38AAAAAAAAAAAAAAAAAAAAAAAAAAAAhAAAAGAAAABQAAADAAwAAsAEAAEBHAAC4CAAAEAAAACYAAAAIAAAAAQAAAAAAAAA="/>
              </a:ext>
            </a:extLst>
          </p:cNvSpPr>
          <p:nvPr>
            <p:ph type="title"/>
          </p:nvPr>
        </p:nvSpPr>
        <p:spPr>
          <a:xfrm>
            <a:off x="609600" y="274320"/>
            <a:ext cx="10972800" cy="1143000"/>
          </a:xfrm>
        </p:spPr>
        <p:txBody>
          <a:bodyPr/>
          <a:lstStyle/>
          <a:p>
            <a:pPr>
              <a:defRPr cap="all"/>
            </a:pPr>
            <a:r>
              <a:t>Click to edit Master title style</a:t>
            </a:r>
          </a:p>
        </p:txBody>
      </p:sp>
      <p:sp>
        <p:nvSpPr>
          <p:cNvPr id="3" name="SlideText3"/>
          <p:cNvSpPr>
            <a:spLocks noGrp="1" noChangeArrowheads="1"/>
            <a:extLst>
              <a:ext uri="smNativeData">
                <pr:smNativeData xmlns:pr="smNativeData" val="SMDATA_13_/a+XXRMAAAAlAAAAZAAAAA8BAAAAkAAAAEgAAACQAAAASAAAAAAAAAAC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DAAwAAcQkAAOMkAABhDQAAEAAAACYAAAAIAAAAgYAAAAAAAAA="/>
              </a:ext>
            </a:extLst>
          </p:cNvSpPr>
          <p:nvPr>
            <p:ph idx="1"/>
          </p:nvPr>
        </p:nvSpPr>
        <p:spPr>
          <a:xfrm>
            <a:off x="609600" y="1534795"/>
            <a:ext cx="5386705" cy="64008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/>
            <a:r>
              <a:t>Click to edit Master text styles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DAAwAAYQ0AAOMkAACwJQAAEAAAACYAAAAIAAAAAYAAAAAAAAA="/>
              </a:ext>
            </a:extLst>
          </p:cNvSpPr>
          <p:nvPr>
            <p:ph idx="2"/>
          </p:nvPr>
        </p:nvSpPr>
        <p:spPr>
          <a:xfrm>
            <a:off x="609600" y="2174875"/>
            <a:ext cx="5386705" cy="39516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SlideText2"/>
          <p:cNvSpPr>
            <a:spLocks noGrp="1" noChangeArrowheads="1"/>
            <a:extLst>
              <a:ext uri="smNativeData">
                <pr:smNativeData xmlns:pr="smNativeData" val="SMDATA_13_/a+XXRMAAAAlAAAAZAAAAA8BAAAAkAAAAEgAAACQAAAASAAAAAAAAAAC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AdJgAAcQkAAEBHAABhDQAAEAAAACYAAAAIAAAAgYAAAAAAAAA="/>
              </a:ext>
            </a:extLst>
          </p:cNvSpPr>
          <p:nvPr>
            <p:ph idx="3"/>
          </p:nvPr>
        </p:nvSpPr>
        <p:spPr>
          <a:xfrm>
            <a:off x="6195695" y="1534795"/>
            <a:ext cx="5386705" cy="64008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/>
            <a:r>
              <a:t>Click to edit Master text styles</a:t>
            </a:r>
          </a:p>
        </p:txBody>
      </p:sp>
      <p:sp>
        <p:nvSpPr>
          <p:cNvPr id="6" name="SlideText4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AdJgAAYQ0AAEBHAACwJQAAEAAAACYAAAAIAAAAAYAAAAAAAAA="/>
              </a:ext>
            </a:extLst>
          </p:cNvSpPr>
          <p:nvPr>
            <p:ph idx="4"/>
          </p:nvPr>
        </p:nvSpPr>
        <p:spPr>
          <a:xfrm>
            <a:off x="6195695" y="2174875"/>
            <a:ext cx="5386705" cy="39516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TimeArea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EEAYQA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DAAwAAGycAAD8VAABZKQAAEAAAACYAAAAIAAAAAQAAAAAAAAA="/>
              </a:ext>
            </a:extLst>
          </p:cNvSpPr>
          <p:nvPr>
            <p:ph type="dt" sz="quarter" idx="10"/>
          </p:nvPr>
        </p:nvSpPr>
        <p:spPr>
          <a:xfrm>
            <a:off x="609600" y="6356985"/>
            <a:ext cx="2844165" cy="364490"/>
          </a:xfrm>
        </p:spPr>
        <p:txBody>
          <a:bodyPr/>
          <a:lstStyle/>
          <a:p>
            <a:pPr/>
            <a:fld id="{33A30413-5DDE-F6F2-901B-ABA74A5566FE}" type="datetime1">
              <a:t>8/31/2019</a:t>
            </a:fld>
          </a:p>
        </p:txBody>
      </p:sp>
      <p:sp>
        <p:nvSpPr>
          <p:cNvPr id="8" name="FooterArea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ChGQAAGycAAF8xAABZKQAAEAAAACYAAAAIAAAAAQAAAAAAAAA="/>
              </a:ext>
            </a:extLst>
          </p:cNvSpPr>
          <p:nvPr>
            <p:ph type="ftr" sz="quarter" idx="11"/>
          </p:nvPr>
        </p:nvSpPr>
        <p:spPr>
          <a:xfrm>
            <a:off x="4166235" y="6356985"/>
            <a:ext cx="3859530" cy="364490"/>
          </a:xfrm>
        </p:spPr>
        <p:txBody>
          <a:bodyPr/>
          <a:lstStyle/>
          <a:p>
            <a:pPr/>
            <a:r>
              <a:t>{Footer}</a:t>
            </a:r>
          </a:p>
        </p:txBody>
      </p:sp>
      <p:sp>
        <p:nvSpPr>
          <p:cNvPr id="9" name="SlideNumberArea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EAAAAAAAAAeHh4yv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JAAAAAMAAAAEAAAAAAAAAAAAAAAAAAAAAAAAAAeAAAAaAAAAAAAAAAAAAAAAAAAAAAAAAAAAAAAECcAABAnAAAAAAAAAAAAAAAAAAAAAAAAAAAAAAAAAAAAAAAAAAAAABQAAAAAAAAAwMD/AAAAAABkAAAAMgAAAAAAAABkAAAAAAAAAH9/fwAKAAAAHwAAAFQAAAB4eHjD////AQAAAAAAAAAAAAAAAAAAAAAAAAAAAAAAAAAAAAAAAAAAAAAAAn9/fwDy8vIDzMzMAMDA/wB/f38AAAAAAAAAAAAAAAAAAAAAAAAAAAAhAAAAGAAAABQAAADBNQAAGycAAEBHAABZKQAAEAAAACYAAAAIAAAAAQAAAAAAAAA="/>
              </a:ext>
            </a:extLst>
          </p:cNvSpPr>
          <p:nvPr>
            <p:ph type="sldNum" sz="quarter" idx="12"/>
          </p:nvPr>
        </p:nvSpPr>
        <p:spPr>
          <a:xfrm>
            <a:off x="8738235" y="6356985"/>
            <a:ext cx="2844165" cy="364490"/>
          </a:xfrm>
        </p:spPr>
        <p:txBody>
          <a:bodyPr/>
          <a:lstStyle/>
          <a:p>
            <a:pPr/>
            <a:fld id="{012785CE-80EC-7273-A29F-7626CBD15423}" type="slidenum">
              <a:t>0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/a+XXRMAAAAlAAAAZAAAAA8BAAAAkAAAAEgAAACQAAAASAAAAAAAAAABAAAAAAAAAAEAAABQAAAAAAAAAAAA4D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BAAAAAAAAAAAAAAko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Dy8vIDzMzMAMDA/wB/f38AAAAAAAAAAAAAAAAAAAAAAAAAAAAhAAAAGAAAABQAAADAAwAAsAEAAEBHAAC4CAAAEAAAACYAAAAIAAAAAQAAAAAAAAA="/>
              </a:ext>
            </a:extLst>
          </p:cNvSpPr>
          <p:nvPr>
            <p:ph type="title"/>
          </p:nvPr>
        </p:nvSpPr>
        <p:spPr>
          <a:xfrm>
            <a:off x="609600" y="274320"/>
            <a:ext cx="10972800" cy="1143000"/>
          </a:xfrm>
        </p:spPr>
        <p:txBody>
          <a:bodyPr/>
          <a:lstStyle/>
          <a:p>
            <a:pPr>
              <a:defRPr cap="all"/>
            </a:pPr>
            <a:r>
              <a:t>Click to edit Master title style</a:t>
            </a:r>
          </a:p>
        </p:txBody>
      </p:sp>
      <p:sp>
        <p:nvSpPr>
          <p:cNvPr id="3" name="DateTimeArea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IPQsdA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DAAwAAGycAAD8VAABZKQAAEAAAACYAAAAIAAAAAQAAAAAAAAA="/>
              </a:ext>
            </a:extLst>
          </p:cNvSpPr>
          <p:nvPr>
            <p:ph type="dt" sz="quarter" idx="10"/>
          </p:nvPr>
        </p:nvSpPr>
        <p:spPr>
          <a:xfrm>
            <a:off x="609600" y="6356985"/>
            <a:ext cx="2844165" cy="364490"/>
          </a:xfrm>
        </p:spPr>
        <p:txBody>
          <a:bodyPr/>
          <a:lstStyle/>
          <a:p>
            <a:pPr/>
            <a:fld id="{62393C32-7C8F-6CCA-C181-8A9F72CF37DF}" type="datetime1">
              <a:t/>
            </a:fld>
          </a:p>
        </p:txBody>
      </p:sp>
      <p:sp>
        <p:nvSpPr>
          <p:cNvPr id="4" name="FooterArea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ChGQAAGycAAF8xAABZKQAAEAAAACYAAAAIAAAAAQAAAAAAAAA="/>
              </a:ext>
            </a:extLst>
          </p:cNvSpPr>
          <p:nvPr>
            <p:ph type="ftr" sz="quarter" idx="11"/>
          </p:nvPr>
        </p:nvSpPr>
        <p:spPr>
          <a:xfrm>
            <a:off x="4166235" y="6356985"/>
            <a:ext cx="3859530" cy="364490"/>
          </a:xfrm>
        </p:spPr>
        <p:txBody>
          <a:bodyPr/>
          <a:lstStyle/>
          <a:p>
            <a:pPr/>
            <a:r>
              <a:t>{Footer}</a:t>
            </a:r>
          </a:p>
        </p:txBody>
      </p:sp>
      <p:sp>
        <p:nvSpPr>
          <p:cNvPr id="5" name="SlideNumberArea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EAAAAAAAAAeHh4yv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B4eHjD////AQAAAAAAAAAAAAAAAAAAAAAAAAAAAAAAAAAAAAAAAAAAAAAAAn9/fwDy8vIDzMzMAMDA/wB/f38AAAAAAAAAAAAAAAAAAAAAAAAAAAAhAAAAGAAAABQAAADBNQAAGycAAEBHAABZKQAAEAAAACYAAAAIAAAAAQAAAAAAAAA="/>
              </a:ext>
            </a:extLst>
          </p:cNvSpPr>
          <p:nvPr>
            <p:ph type="sldNum" sz="quarter" idx="12"/>
          </p:nvPr>
        </p:nvSpPr>
        <p:spPr>
          <a:xfrm>
            <a:off x="8738235" y="6356985"/>
            <a:ext cx="2844165" cy="364490"/>
          </a:xfrm>
        </p:spPr>
        <p:txBody>
          <a:bodyPr/>
          <a:lstStyle/>
          <a:p>
            <a:pPr/>
            <a:fld id="{7A41DA98-D697-142C-D9F9-207994B72F75}" type="slidenum">
              <a:t/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TimeArea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DAAwAAGycAAD8VAABZKQAAEAAAACYAAAAIAAAAAQAAAAAAAAA="/>
              </a:ext>
            </a:extLst>
          </p:cNvSpPr>
          <p:nvPr>
            <p:ph type="dt" sz="quarter" idx="10"/>
          </p:nvPr>
        </p:nvSpPr>
        <p:spPr>
          <a:xfrm>
            <a:off x="609600" y="6356985"/>
            <a:ext cx="2844165" cy="364490"/>
          </a:xfrm>
        </p:spPr>
        <p:txBody>
          <a:bodyPr/>
          <a:lstStyle/>
          <a:p>
            <a:pPr/>
            <a:fld id="{4E055CE2-ACA3-50AA-EDBD-5AFF12F31B0F}" type="datetime1">
              <a:t/>
            </a:fld>
          </a:p>
        </p:txBody>
      </p:sp>
      <p:sp>
        <p:nvSpPr>
          <p:cNvPr id="3" name="FooterArea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DUPAAA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ChGQAAGycAAF8xAABZKQAAEAAAACYAAAAIAAAAAQAAAAAAAAA="/>
              </a:ext>
            </a:extLst>
          </p:cNvSpPr>
          <p:nvPr>
            <p:ph type="ftr" sz="quarter" idx="11"/>
          </p:nvPr>
        </p:nvSpPr>
        <p:spPr>
          <a:xfrm>
            <a:off x="4166235" y="6356985"/>
            <a:ext cx="3859530" cy="364490"/>
          </a:xfrm>
        </p:spPr>
        <p:txBody>
          <a:bodyPr/>
          <a:lstStyle/>
          <a:p>
            <a:pPr/>
            <a:r>
              <a:t>{Footer}</a:t>
            </a:r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EAAAAAAAAAeHh4yv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4eHjD////AQAAAAAAAAAAAAAAAAAAAAAAAAAAAAAAAAAAAAAAAAAAAAAAAn9/fwDy8vIDzMzMAMDA/wB/f38AAAAAAAAAAAAAAAAAAAAAAAAAAAAhAAAAGAAAABQAAADBNQAAGycAAEBHAABZKQAAEAAAACYAAAAIAAAAAQAAAAAAAAA="/>
              </a:ext>
            </a:extLst>
          </p:cNvSpPr>
          <p:nvPr>
            <p:ph type="sldNum" sz="quarter" idx="12"/>
          </p:nvPr>
        </p:nvSpPr>
        <p:spPr>
          <a:xfrm>
            <a:off x="8738235" y="6356985"/>
            <a:ext cx="2844165" cy="364490"/>
          </a:xfrm>
        </p:spPr>
        <p:txBody>
          <a:bodyPr/>
          <a:lstStyle/>
          <a:p>
            <a:pPr/>
            <a:fld id="{6F20A936-7882-755F-CC98-8E0AE7D63ADB}" type="slidenum">
              <a:t/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/a+XXRMAAAAlAAAAZAAAAA8BAAAAkAAAAEgAAACQAAAASAAAAAAAAAACAAAAAAAAAAEAAABQAAAAAAAAAAAA4D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BAAAAAAAAAAAAAAko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Dy8vIDzMzMAMDA/wB/f38AAAAAAAAAAAAAAAAAAAAAAAAAAAAhAAAAGAAAABQAAADAAwAArgEAAG0cAADUCAAAEAAAACYAAAAIAAAAgYAAAAAAAAA="/>
              </a:ext>
            </a:extLst>
          </p:cNvSpPr>
          <p:nvPr>
            <p:ph type="title"/>
          </p:nvPr>
        </p:nvSpPr>
        <p:spPr>
          <a:xfrm>
            <a:off x="609600" y="273050"/>
            <a:ext cx="4011295" cy="116205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algn="l">
              <a:defRPr sz="2000" b="1" cap="all"/>
            </a:lvl1pPr>
            <a:lvl2pPr algn="l"/>
            <a:lvl3pPr algn="l"/>
            <a:lvl4pPr algn="l"/>
            <a:lvl5pPr algn="l"/>
            <a:lvl6pPr algn="l"/>
            <a:lvl7pPr algn="l"/>
            <a:lvl8pPr algn="l"/>
            <a:lvl9pPr algn="l"/>
          </a:lstStyle>
          <a:p>
            <a:pPr>
              <a:defRPr cap="all"/>
            </a:pPr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BTHQAArgEAAEBHAACwJQAAEAAAACYAAAAIAAAAAYAAAAAAAAA="/>
              </a:ext>
            </a:extLst>
          </p:cNvSpPr>
          <p:nvPr>
            <p:ph idx="1"/>
          </p:nvPr>
        </p:nvSpPr>
        <p:spPr>
          <a:xfrm>
            <a:off x="4766945" y="273050"/>
            <a:ext cx="6815455" cy="585343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EgAAAA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DAAwAA1AgAAG0cAACwJQAAEAAAACYAAAAIAAAAAYAAAAAAAAA="/>
              </a:ext>
            </a:extLst>
          </p:cNvSpPr>
          <p:nvPr>
            <p:ph idx="2"/>
          </p:nvPr>
        </p:nvSpPr>
        <p:spPr>
          <a:xfrm>
            <a:off x="609600" y="1435100"/>
            <a:ext cx="4011295" cy="46913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/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DAAwAAGycAAD8VAABZKQAAEAAAACYAAAAIAAAAAQAAAAAAAAA="/>
              </a:ext>
            </a:extLst>
          </p:cNvSpPr>
          <p:nvPr>
            <p:ph type="dt" sz="quarter" idx="10"/>
          </p:nvPr>
        </p:nvSpPr>
        <p:spPr>
          <a:xfrm>
            <a:off x="609600" y="6356985"/>
            <a:ext cx="2844165" cy="364490"/>
          </a:xfrm>
        </p:spPr>
        <p:txBody>
          <a:bodyPr/>
          <a:lstStyle/>
          <a:p>
            <a:pPr/>
            <a:fld id="{0A97B18B-C5E7-C247-A92F-3312FF615F66}" type="datetime1">
              <a:t>8/31/2019</a:t>
            </a:fld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ChGQAAGycAAF8xAABZKQAAEAAAACYAAAAIAAAAAQAAAAAAAAA="/>
              </a:ext>
            </a:extLst>
          </p:cNvSpPr>
          <p:nvPr>
            <p:ph type="ftr" sz="quarter" idx="11"/>
          </p:nvPr>
        </p:nvSpPr>
        <p:spPr>
          <a:xfrm>
            <a:off x="4166235" y="6356985"/>
            <a:ext cx="3859530" cy="364490"/>
          </a:xfrm>
        </p:spPr>
        <p:txBody>
          <a:bodyPr/>
          <a:lstStyle/>
          <a:p>
            <a:pPr/>
            <a:r>
              <a:t>{Footer}</a:t>
            </a:r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EAAAAAAAAAeHh4yv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4eHjD////AQAAAAAAAAAAAAAAAAAAAAAAAAAAAAAAAAAAAAAAAAAAAAAAAn9/fwDy8vIDzMzMAMDA/wB/f38AAAAAAAAAAAAAAAAAAAAAAAAAAAAhAAAAGAAAABQAAADBNQAAGycAAEBHAABZKQAAEAAAACYAAAAIAAAAAQAAAAAAAAA="/>
              </a:ext>
            </a:extLst>
          </p:cNvSpPr>
          <p:nvPr>
            <p:ph type="sldNum" sz="quarter" idx="12"/>
          </p:nvPr>
        </p:nvSpPr>
        <p:spPr>
          <a:xfrm>
            <a:off x="8738235" y="6356985"/>
            <a:ext cx="2844165" cy="364490"/>
          </a:xfrm>
        </p:spPr>
        <p:txBody>
          <a:bodyPr/>
          <a:lstStyle/>
          <a:p>
            <a:pPr/>
            <a:fld id="{0C7B2FDC-92E1-2ED9-AFC3-648C618D5931}" type="slidenum">
              <a:t>0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/a+XXRMAAAAlAAAAZAAAAA8BAAAAkAAAAEgAAACQAAAASAAAAAAAAAACAAAAAAAAAAEAAABQAAAAAAAAAAAA4D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BAAAAAAAAAAAAAAko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Dy8vIDzMzMAMDA/wB/f38AAAAAAAAAAAAAAAAAAAAAAAAAAAAhAAAAGAAAABQAAACzDgAAiB0AALM7AAAEIQAAEAAAACYAAAAIAAAAgYAAAAAAAAA="/>
              </a:ext>
            </a:extLst>
          </p:cNvSpPr>
          <p:nvPr>
            <p:ph type="title"/>
          </p:nvPr>
        </p:nvSpPr>
        <p:spPr>
          <a:xfrm>
            <a:off x="2389505" y="4800600"/>
            <a:ext cx="7315200" cy="56642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algn="l">
              <a:defRPr sz="2000" b="1" cap="all"/>
            </a:lvl1pPr>
            <a:lvl2pPr algn="l"/>
            <a:lvl3pPr algn="l"/>
            <a:lvl4pPr algn="l"/>
            <a:lvl5pPr algn="l"/>
            <a:lvl6pPr algn="l"/>
            <a:lvl7pPr algn="l"/>
            <a:lvl8pPr algn="l"/>
            <a:lvl9pPr algn="l"/>
          </a:lstStyle>
          <a:p>
            <a:pPr>
              <a:defRPr cap="all"/>
            </a:pPr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CzDgAAxgMAALM7AAAWHQAAEAAAACYAAAAIAAAAAYAAAAAAAAA="/>
              </a:ext>
            </a:extLst>
          </p:cNvSpPr>
          <p:nvPr>
            <p:ph idx="1"/>
          </p:nvPr>
        </p:nvSpPr>
        <p:spPr>
          <a:xfrm>
            <a:off x="2389505" y="613410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/>
            <a:r>
              <a:t>Click to edit Master text styles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CzDgAABCEAALM7AAD4JQAAEAAAACYAAAAIAAAAAYAAAAAAAAA="/>
              </a:ext>
            </a:extLst>
          </p:cNvSpPr>
          <p:nvPr>
            <p:ph idx="2"/>
          </p:nvPr>
        </p:nvSpPr>
        <p:spPr>
          <a:xfrm>
            <a:off x="2389505" y="5367020"/>
            <a:ext cx="7315200" cy="8051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/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HA/UOc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DAAwAAGycAAD8VAABZKQAAEAAAACYAAAAIAAAAAQAAAAAAAAA="/>
              </a:ext>
            </a:extLst>
          </p:cNvSpPr>
          <p:nvPr>
            <p:ph type="dt" sz="quarter" idx="10"/>
          </p:nvPr>
        </p:nvSpPr>
        <p:spPr>
          <a:xfrm>
            <a:off x="609600" y="6356985"/>
            <a:ext cx="2844165" cy="364490"/>
          </a:xfrm>
        </p:spPr>
        <p:txBody>
          <a:bodyPr/>
          <a:lstStyle/>
          <a:p>
            <a:pPr/>
            <a:fld id="{3473B74F-01D9-2641-97CB-F714F98561A2}" type="datetime1">
              <a:t>8/31/2019</a:t>
            </a:fld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gAAAA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ChGQAAGycAAF8xAABZKQAAEAAAACYAAAAIAAAAAQAAAAAAAAA="/>
              </a:ext>
            </a:extLst>
          </p:cNvSpPr>
          <p:nvPr>
            <p:ph type="ftr" sz="quarter" idx="11"/>
          </p:nvPr>
        </p:nvSpPr>
        <p:spPr>
          <a:xfrm>
            <a:off x="4166235" y="6356985"/>
            <a:ext cx="3859530" cy="364490"/>
          </a:xfrm>
        </p:spPr>
        <p:txBody>
          <a:bodyPr/>
          <a:lstStyle/>
          <a:p>
            <a:pPr/>
            <a:r>
              <a:t>{Footer}</a:t>
            </a:r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EAAAAAAAAAeHh4yv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4eHjD////AQAAAAAAAAAAAAAAAAAAAAAAAAAAAAAAAAAAAAAAAAAAAAAAAn9/fwDy8vIDzMzMAMDA/wB/f38AAAAAAAAAAAAAAAAAAAAAAAAAAAAhAAAAGAAAABQAAADBNQAAGycAAEBHAABZKQAAEAAAACYAAAAIAAAAAQAAAAAAAAA="/>
              </a:ext>
            </a:extLst>
          </p:cNvSpPr>
          <p:nvPr>
            <p:ph type="sldNum" sz="quarter" idx="12"/>
          </p:nvPr>
        </p:nvSpPr>
        <p:spPr>
          <a:xfrm>
            <a:off x="8738235" y="6356985"/>
            <a:ext cx="2844165" cy="364490"/>
          </a:xfrm>
        </p:spPr>
        <p:txBody>
          <a:bodyPr/>
          <a:lstStyle/>
          <a:p>
            <a:pPr/>
            <a:fld id="{7B9C83C4-8A96-C975-D824-7C20CD6A2E29}" type="slidenum">
              <a:t>0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 name="Default desig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/a+XXRMAAAAlAAAAZAAAAA8BAAAAkAAAAEgAAACQAAAASAAAAAAAAAABAAAAAAAAAAEAAABQAAAAAAAAAAAA4D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BAAAAAAAAAAAAAAko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GoAdQAMAAAAEAAAAAAAAAAAAAAAAAAAAAAAAAAeAAAAaAAAAAAAAAAAAAAAAAAAAAAAAAAAAAAAECcAABAnAAAAAAAAAAAAAAAAAAAAAAAAAAAAAAAAAAAAAAAAAAAAABQAAAAAAAAAwMD/AAAAAABkAAAAMgAAAAAAAABkAAAAAAAAAH9/fwAKAAAAHwAAAFQAAAD///8B////AQAAAAAAAAAAAAAAAAAAAAAAAAAAAAAAAAAAAAAAAAAAAAAAAn9/fwDy8vIDzMzMAMDA/wB/f38AAAAAAAAAAAAAAAAAAAAAAAAAAAAhAAAAGAAAABQAAAC7DQAA7wUAAEc9AAA+DQAAEAAAACYAAAAIAAAA//////////8="/>
              </a:ext>
            </a:extLst>
          </p:cNvSpPr>
          <p:nvPr>
            <p:ph type="title"/>
          </p:nvPr>
        </p:nvSpPr>
        <p:spPr>
          <a:xfrm>
            <a:off x="2232025" y="964565"/>
            <a:ext cx="7729220" cy="1188085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>
              <a:defRPr cap="all"/>
            </a:pPr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LiA5pw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C7DQAAPBAAAEc9AABTIwAAEAAAACYAAAAIAAAA//////////8="/>
              </a:ext>
            </a:extLst>
          </p:cNvSpPr>
          <p:nvPr>
            <p:ph type="body" idx="1"/>
          </p:nvPr>
        </p:nvSpPr>
        <p:spPr>
          <a:xfrm>
            <a:off x="2232025" y="2639060"/>
            <a:ext cx="7729220" cy="31032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AfMAAAYiYAABBBAABgKAAAEAAAACYAAAAIAAAA//////////8="/>
              </a:ext>
            </a:extLst>
          </p:cNvSpPr>
          <p:nvPr>
            <p:ph type="dt" sz="quarter" idx="2"/>
          </p:nvPr>
        </p:nvSpPr>
        <p:spPr>
          <a:xfrm>
            <a:off x="7822565" y="6239510"/>
            <a:ext cx="2753995" cy="323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/>
            <a:fld id="{44B1773E-70A9-E481-E709-86D4394711D3}" type="datetime1">
              <a:t/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DcCQAAXCYAACguAABVKAAAEAAAACYAAAAIAAAA//////////8="/>
              </a:ext>
            </a:extLst>
          </p:cNvSpPr>
          <p:nvPr>
            <p:ph type="ftr" sz="quarter" idx="3"/>
          </p:nvPr>
        </p:nvSpPr>
        <p:spPr>
          <a:xfrm>
            <a:off x="1602740" y="6235700"/>
            <a:ext cx="5900420" cy="3206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/>
            <a:r>
              <a:t>{Footer}</a:t>
            </a: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EAAAAAAAAAeHh4yv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4eHjD////AQAAAAAAAAAAAAAAAAAAAAAAAAAAAAAAAAAAAAAAAAAAAAAAAn9/fwDy8vIDzMzMAMDA/wB/f38AAAAAAAAAAAAAAAAAAAAAAAAAAAAhAAAAGAAAABQAAAAyQgAAYiYAAHdEAAAwKgAAEAAAACYAAAAIAAAA//////////8="/>
              </a:ext>
            </a:extLst>
          </p:cNvSpPr>
          <p:nvPr>
            <p:ph type="sldNum" sz="quarter" idx="4"/>
          </p:nvPr>
        </p:nvSpPr>
        <p:spPr>
          <a:xfrm>
            <a:off x="10760710" y="6239510"/>
            <a:ext cx="368935" cy="618490"/>
          </a:xfrm>
          <a:prstGeom prst="rect">
            <a:avLst/>
          </a:prstGeom>
          <a:solidFill>
            <a:schemeClr val="bg2">
              <a:shade val="50000"/>
            </a:schemeClr>
          </a:solidFill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/>
            <a:fld id="{2099CBC0-8ECD-CC3D-8321-7868856F752D}" type="slidenum">
              <a:t>29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sldNum="0" hdr="0" ftr="0" dt="0"/>
  <p:txStyles>
    <p:titleStyle>
      <a:lvl1pPr marL="0" marR="0" indent="0" algn="ctr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2800" b="0" i="0" u="none" strike="noStrike" kern="1" cap="all" spc="0" baseline="0">
          <a:solidFill>
            <a:schemeClr val="tx2"/>
          </a:solidFill>
          <a:effectLst/>
          <a:latin typeface="Century Gothic" pitchFamily="0" charset="0"/>
          <a:ea typeface="Century Gothic" pitchFamily="0" charset="0"/>
          <a:cs typeface="Century Gothic" pitchFamily="0" charset="0"/>
        </a:defRPr>
      </a:lvl1pPr>
      <a:lvl2pPr marL="4572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pitchFamily="0" charset="0"/>
          <a:cs typeface="Times New Roman" pitchFamily="1" charset="0"/>
        </a:defRPr>
      </a:lvl2pPr>
      <a:lvl3pPr marL="9144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pitchFamily="0" charset="0"/>
          <a:cs typeface="Times New Roman" pitchFamily="1" charset="0"/>
        </a:defRPr>
      </a:lvl3pPr>
      <a:lvl4pPr marL="13716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pitchFamily="0" charset="0"/>
          <a:cs typeface="Times New Roman" pitchFamily="1" charset="0"/>
        </a:defRPr>
      </a:lvl4pPr>
      <a:lvl5pPr marL="18288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pitchFamily="0" charset="0"/>
          <a:cs typeface="Times New Roman" pitchFamily="1" charset="0"/>
        </a:defRPr>
      </a:lvl5pPr>
      <a:lvl6pPr marL="22860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pitchFamily="0" charset="0"/>
          <a:cs typeface="Times New Roman" pitchFamily="1" charset="0"/>
        </a:defRPr>
      </a:lvl6pPr>
      <a:lvl7pPr marL="27432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pitchFamily="0" charset="0"/>
          <a:cs typeface="Times New Roman" pitchFamily="1" charset="0"/>
        </a:defRPr>
      </a:lvl7pPr>
      <a:lvl8pPr marL="32004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pitchFamily="0" charset="0"/>
          <a:cs typeface="Times New Roman" pitchFamily="1" charset="0"/>
        </a:defRPr>
      </a:lvl8pPr>
      <a:lvl9pPr marL="36576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pitchFamily="0" charset="0"/>
          <a:cs typeface="Times New Roman" pitchFamily="1" charset="0"/>
        </a:defRPr>
      </a:lvl9pPr>
    </p:titleStyle>
    <p:bodyStyle>
      <a:lvl1pPr marL="230505" marR="0" indent="-230505" algn="l" defTabSz="449580">
        <a:lnSpc>
          <a:spcPct val="100000"/>
        </a:lnSpc>
        <a:spcBef>
          <a:spcPts val="1000"/>
        </a:spcBef>
        <a:spcAft>
          <a:spcPts val="0"/>
        </a:spcAft>
        <a:buClrTx/>
        <a:buSzTx/>
        <a:buFontTx/>
        <a:buChar char="•"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pitchFamily="0" charset="0"/>
          <a:cs typeface="Times New Roman" pitchFamily="1" charset="0"/>
        </a:defRPr>
      </a:lvl1pPr>
      <a:lvl2pPr marL="457200" marR="0" indent="-230505" algn="l" defTabSz="449580">
        <a:lnSpc>
          <a:spcPct val="100000"/>
        </a:lnSpc>
        <a:spcBef>
          <a:spcPts val="1000"/>
        </a:spcBef>
        <a:spcAft>
          <a:spcPts val="0"/>
        </a:spcAft>
        <a:buClrTx/>
        <a:buSzTx/>
        <a:buFontTx/>
        <a:buChar char="–"/>
        <a:tabLst/>
        <a:defRPr sz="14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pitchFamily="0" charset="0"/>
          <a:cs typeface="Times New Roman" pitchFamily="1" charset="0"/>
        </a:defRPr>
      </a:lvl2pPr>
      <a:lvl3pPr marL="687705" marR="0" indent="-230505" algn="l" defTabSz="449580">
        <a:lnSpc>
          <a:spcPct val="100000"/>
        </a:lnSpc>
        <a:spcBef>
          <a:spcPts val="1000"/>
        </a:spcBef>
        <a:spcAft>
          <a:spcPts val="0"/>
        </a:spcAft>
        <a:buClrTx/>
        <a:buSzTx/>
        <a:buFontTx/>
        <a:buChar char="•"/>
        <a:tabLst/>
        <a:defRPr sz="12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pitchFamily="0" charset="0"/>
          <a:cs typeface="Times New Roman" pitchFamily="1" charset="0"/>
        </a:defRPr>
      </a:lvl3pPr>
      <a:lvl4pPr marL="914400" marR="0" indent="-230505" algn="l" defTabSz="449580">
        <a:lnSpc>
          <a:spcPct val="100000"/>
        </a:lnSpc>
        <a:spcBef>
          <a:spcPts val="1000"/>
        </a:spcBef>
        <a:spcAft>
          <a:spcPts val="0"/>
        </a:spcAft>
        <a:buClrTx/>
        <a:buSzTx/>
        <a:buFontTx/>
        <a:buChar char="–"/>
        <a:tabLst/>
        <a:defRPr sz="11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pitchFamily="0" charset="0"/>
          <a:cs typeface="Times New Roman" pitchFamily="1" charset="0"/>
        </a:defRPr>
      </a:lvl4pPr>
      <a:lvl5pPr marL="1144905" marR="0" indent="-230505" algn="l" defTabSz="449580">
        <a:lnSpc>
          <a:spcPct val="100000"/>
        </a:lnSpc>
        <a:spcBef>
          <a:spcPts val="1000"/>
        </a:spcBef>
        <a:spcAft>
          <a:spcPts val="0"/>
        </a:spcAft>
        <a:buClrTx/>
        <a:buSzTx/>
        <a:buFontTx/>
        <a:buChar char="»"/>
        <a:tabLst/>
        <a:defRPr sz="11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pitchFamily="0" charset="0"/>
          <a:cs typeface="Times New Roman" pitchFamily="1" charset="0"/>
        </a:defRPr>
      </a:lvl5pPr>
      <a:lvl6pPr marL="25146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pitchFamily="0" charset="0"/>
          <a:cs typeface="Times New Roman" pitchFamily="1" charset="0"/>
        </a:defRPr>
      </a:lvl6pPr>
      <a:lvl7pPr marL="29718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pitchFamily="0" charset="0"/>
          <a:cs typeface="Times New Roman" pitchFamily="1" charset="0"/>
        </a:defRPr>
      </a:lvl7pPr>
      <a:lvl8pPr marL="34290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pitchFamily="0" charset="0"/>
          <a:cs typeface="Times New Roman" pitchFamily="1" charset="0"/>
        </a:defRPr>
      </a:lvl8pPr>
      <a:lvl9pPr marL="38862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pitchFamily="0" charset="0"/>
          <a:cs typeface="Times New Roman" pitchFamily="1" charset="0"/>
        </a:defRPr>
      </a:lvl9pPr>
    </p:bodyStyle>
    <p:otherStyle>
      <a:lvl1pPr marL="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pitchFamily="0" charset="0"/>
          <a:cs typeface="Times New Roman" pitchFamily="1" charset="0"/>
        </a:defRPr>
      </a:lvl1pPr>
      <a:lvl2pPr marL="4572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pitchFamily="0" charset="0"/>
          <a:cs typeface="Times New Roman" pitchFamily="1" charset="0"/>
        </a:defRPr>
      </a:lvl2pPr>
      <a:lvl3pPr marL="9144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pitchFamily="0" charset="0"/>
          <a:cs typeface="Times New Roman" pitchFamily="1" charset="0"/>
        </a:defRPr>
      </a:lvl3pPr>
      <a:lvl4pPr marL="13716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pitchFamily="0" charset="0"/>
          <a:cs typeface="Times New Roman" pitchFamily="1" charset="0"/>
        </a:defRPr>
      </a:lvl4pPr>
      <a:lvl5pPr marL="18288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pitchFamily="0" charset="0"/>
          <a:cs typeface="Times New Roman" pitchFamily="1" charset="0"/>
        </a:defRPr>
      </a:lvl5pPr>
      <a:lvl6pPr marL="22860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pitchFamily="0" charset="0"/>
          <a:cs typeface="Times New Roman" pitchFamily="1" charset="0"/>
        </a:defRPr>
      </a:lvl6pPr>
      <a:lvl7pPr marL="27432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pitchFamily="0" charset="0"/>
          <a:cs typeface="Times New Roman" pitchFamily="1" charset="0"/>
        </a:defRPr>
      </a:lvl7pPr>
      <a:lvl8pPr marL="32004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pitchFamily="0" charset="0"/>
          <a:cs typeface="Times New Roman" pitchFamily="1" charset="0"/>
        </a:defRPr>
      </a:lvl8pPr>
      <a:lvl9pPr marL="36576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pitchFamily="0" charset="0"/>
          <a:cs typeface="Times New Roman" pitchFamily="1" charset="0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Override" Target="../theme/themeOverride1.xml"/></Relationships>
</file>

<file path=ppt/slides/_rels/slide10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eg"/></Relationships>
</file>

<file path=ppt/slides/_rels/slide1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_rels/slide1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1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1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1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</file>

<file path=ppt/slides/_rels/slide1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18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9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Relationship Id="rId3" Type="http://schemas.openxmlformats.org/officeDocument/2006/relationships/image" Target="../media/image13.png"/></Relationships>
</file>

<file path=ppt/slides/_rels/slide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20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2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2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</file>

<file path=ppt/slides/_rels/slide2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/Relationships>
</file>

<file path=ppt/slides/_rels/slide2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/Relationships>
</file>

<file path=ppt/slides/_rels/slide2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28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Override" Target="../theme/themeOverride2.xml"/></Relationships>
</file>

<file path=ppt/slides/_rels/slide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_rels/slide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eg"/></Relationships>
</file>

<file path=ppt/slides/_rels/slide8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eg"/></Relationships>
</file>

<file path=ppt/slides/_rels/slide9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slide1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Subtitle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BACwAA6BcAAMA/AACwIgAAEAAAACYAAAAIAAAAfHD///////8="/>
              </a:ext>
            </a:extLst>
          </p:cNvSpPr>
          <p:nvPr>
            <p:ph type="subTitle" idx="1"/>
          </p:nvPr>
        </p:nvSpPr>
        <p:spPr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 marL="0" marR="0" indent="0" algn="ctr" defTabSz="44958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tabLst/>
            </a:pPr>
            <a:r>
              <a:t>Robert W. Gehl</a:t>
            </a:r>
          </a:p>
          <a:p>
            <a:pPr marL="0" marR="0" indent="0" algn="ctr" defTabSz="44958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>
                <a:solidFill>
                  <a:srgbClr val="000000"/>
                </a:solidFill>
              </a:defRPr>
            </a:pPr>
            <a:r>
              <a:t>www.robertwgehl.org</a:t>
            </a:r>
          </a:p>
          <a:p>
            <a:pPr marL="0" marR="0" indent="0" algn="ctr" defTabSz="44958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tabLst/>
            </a:pPr>
            <a:r>
              <a:t>robert@robertwgehl.org</a:t>
            </a:r>
          </a:p>
        </p:txBody>
      </p:sp>
      <p:sp>
        <p:nvSpPr>
          <p:cNvPr id="3" name="SlideTitle1"/>
          <p:cNvSpPr>
            <a:spLocks noGrp="1" noChangeArrowheads="1"/>
            <a:extLst>
              <a:ext uri="smNativeData">
                <pr:smNativeData xmlns:pr="smNativeData" val="SMDATA_13_/a+XXRMAAAAlAAAAZAAAAA8BAAAAkAAAAEgAAACQAAAASAAAAAAAAAABAAAAAAAAAAEAAABQAAAAAAAAAAAA4D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BAAAAAAAAAAAAAAko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Dy8vIDzMzMAMDA/wB/f38AAAAAAAAAAAAAAAAAAAAAAAAAAAAhAAAAGAAAABQAAACgBQAAGg0AAGBFAAAmFgAAAAAAACYAAAAIAAAAfXD///////8="/>
              </a:ext>
            </a:extLst>
          </p:cNvSpPr>
          <p:nvPr>
            <p:ph type="ctrTitle"/>
          </p:nvPr>
        </p:nvSpPr>
        <p:spPr>
          <a:xfrm>
            <a:off x="914400" y="2129790"/>
            <a:ext cx="10363200" cy="1470660"/>
          </a:xfr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>
              <a:defRPr sz="3570" cap="all">
                <a:solidFill>
                  <a:schemeClr val="tx1"/>
                </a:solidFill>
              </a:defRPr>
            </a:pPr>
            <a:r>
              <a:t>SEDUCTION ENGINEERING: </a:t>
            </a:r>
          </a:p>
          <a:p>
            <a:pPr>
              <a:defRPr sz="2400" cap="all">
                <a:solidFill>
                  <a:schemeClr val="tx1"/>
                </a:solidFill>
              </a:defRPr>
            </a:pPr>
            <a:r>
              <a:t>THE SHARED HISTORIES OF PICKUP</a:t>
            </a:r>
          </a:p>
          <a:p>
            <a:pPr>
              <a:defRPr sz="2400" cap="all">
                <a:solidFill>
                  <a:schemeClr val="tx1"/>
                </a:solidFill>
              </a:defRPr>
            </a:pPr>
            <a:r>
              <a:t>ARTISTS AND HACKERS</a:t>
            </a:r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EAAAAAAAAAeHh4yv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GkAAAAMAAAAEAAAAAAAAAAAAAAAAAAAAAAAAAAeAAAAaAAAAAAAAAAAAAAAAAAAAAAAAAAAAAAAECcAABAnAAAAAAAAAAAAAAAAAAAAAAAAAAAAAAAAAAAAAAAAAAAAABQAAAAAAAAAwMD/AAAAAABkAAAAMgAAAAAAAABkAAAAAAAAAH9/fwAKAAAAHwAAAFQAAAB4eHjD////AQAAAAAAAAAAAAAAAAAAAAAAAAAAAAAAAAAAAAAAAAAAAAAAAn9/fwDy8vIDzMzMAMDA/wB/f38AAAAAAAAAAAAAAAAAAAAAAAAAAAAhAAAAGAAAABQAAADBNQAAGycAAEBHAABZKQAAEAAAACYAAAAIAAAAAAAAAAAAAAA="/>
              </a:ext>
            </a:extLst>
          </p:cNvSpPr>
          <p:nvPr>
            <p:ph type="sldNum" sz="quarter" idx="4294967295"/>
          </p:nvPr>
        </p:nvSpPr>
        <p:spPr/>
        <p:txBody>
          <a:bodyPr/>
          <a:lstStyle/>
          <a:p>
            <a:pPr/>
            <a:fld id="{2F90938D-C3C2-C565-8C28-3530DD667A60}" type="slidenum">
              <a:t>1</a:t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ChGQAAGycAAF8xAABZKQAAEAAAACYAAAAIAAAAAAAAAAAAAAA="/>
              </a:ext>
            </a:extLst>
          </p:cNvSpPr>
          <p:nvPr>
            <p:ph type="ftr" sz="quarter" idx="4294967295"/>
          </p:nvPr>
        </p:nvSpPr>
        <p:spPr/>
        <p:txBody>
          <a:bodyPr/>
          <a:lstStyle/>
          <a:p>
            <a:pPr/>
            <a:r>
              <a:t>robert@robertwgehl.org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/a+XXRMAAAAlAAAAZAAAAA8BAAAAkAAAAEgAAACQAAAASAAAAAAAAAABAAAAAAAAAAEAAABQAAAAAAAAAAAA4D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BAAAAAAAAAAAAAAko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KEAAAAMAAAAEAAAAAAAAAAAAAAAAAAAAAAAAAAeAAAAaAAAAAAAAAAAAAAAAAAAAAAAAAAAAAAAECcAABAnAAAAAAAAAAAAAAAAAAAAAAAAAAAAAAAAAAAAAAAAAAAAABQAAAAAAAAAwMD/AAAAAABkAAAAMgAAAAAAAABkAAAAAAAAAH9/fwAKAAAAHwAAAFQAAAD///8B////AQAAAAAAAAAAAAAAAAAAAAAAAAAAAAAAAAAAAAAAAAAAAAAAAn9/fwDy8vIDzMzMAMDA/wB/f38AAAAAAAAAAAAAAAAAAAAAAAAAAAAhAAAAGAAAABQAAADAAwAAsAEAAEBHAAC4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cap="all"/>
            </a:pPr>
            <a:r>
              <a:t>Gin and Gens</a:t>
            </a:r>
          </a:p>
        </p:txBody>
      </p:sp>
      <p:sp>
        <p:nvSpPr>
          <p:cNvPr id="3" name="SlideNumberArea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EAAAAAAAAAeHh4yv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NEYAAAMAAAAEAAAAAAAAAAAAAAAAAAAAAAAAAAeAAAAaAAAAAAAAAAAAAAAAAAAAAAAAAAAAAAAECcAABAnAAAAAAAAAAAAAAAAAAAAAAAAAAAAAAAAAAAAAAAAAAAAABQAAAAAAAAAwMD/AAAAAABkAAAAMgAAAAAAAABkAAAAAAAAAH9/fwAKAAAAHwAAAFQAAAB4eHjD////AQAAAAAAAAAAAAAAAAAAAAAAAAAAAAAAAAAAAAAAAAAAAAAAAn9/fwDy8vIDzMzMAMDA/wB/f38AAAAAAAAAAAAAAAAAAAAAAAAAAAAhAAAAGAAAABQAAADBNQAAGycAAEBHAABZKQAAEAAAACYAAAAIAAAAAAAAAAAAAAA="/>
              </a:ext>
            </a:extLst>
          </p:cNvSpPr>
          <p:nvPr>
            <p:ph type="sldNum" sz="quarter" idx="4294967295"/>
          </p:nvPr>
        </p:nvSpPr>
        <p:spPr/>
        <p:txBody>
          <a:bodyPr/>
          <a:lstStyle/>
          <a:p>
            <a:pPr/>
            <a:fld id="{29F569DE-90C4-A09F-8A4D-66CA27037C33}" type="slidenum">
              <a:t>10</a:t>
            </a:fld>
          </a:p>
        </p:txBody>
      </p:sp>
      <p:pic>
        <p:nvPicPr>
          <p:cNvPr id="4" name="SlideText2"/>
          <p:cNvPicPr>
            <a:picLocks noGrp="1" noChangeArrowheads="1" noChangeAspect="1"/>
            <a:extLst>
              <a:ext uri="smNativeData">
                <pr:smNativeData xmlns:pr="smNativeData" val="SMDATA_15_/a+XXRMAAAAlAAAAEQAAAC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g8C6Bf///wEAAAAAAAAAAAAAAAAAAAAAAAAAAAAAAAAAAAAAAAAAAAAAAAJ/f38A8vLyA8zMzADAwP8Af39/AAAAAAAAAAAAAAAAAP///wAAAAAAIQAAABgAAAAUAAAAKAsAANgJAAB5HQAAsCUAABAAAAAmAAAACAAAAAGBAAD/////"/>
              </a:ext>
            </a:extLst>
          </p:cNvPicPr>
          <p:nvPr>
            <p:ph type="clipArt" idx="1"/>
          </p:nvPr>
        </p:nvPicPr>
        <p:blipFill>
          <a:blip r:embed="rId3"/>
          <a:stretch>
            <a:fillRect/>
          </a:stretch>
        </p:blipFill>
        <p:spPr>
          <a:xfrm>
            <a:off x="1813560" y="1600200"/>
            <a:ext cx="2977515" cy="452628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SlideText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KIGAAA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AfJgAA2AkAAEBHAACwJQAAEAAAACYAAAAIAAAAAAAAAAAAAAA="/>
              </a:ext>
            </a:extLst>
          </p:cNvSpPr>
          <p:nvPr>
            <p:ph type="body" idx="2"/>
          </p:nvPr>
        </p:nvSpPr>
        <p:spPr/>
        <p:txBody>
          <a:bodyPr/>
          <a:lstStyle/>
          <a:p>
            <a:pPr/>
            <a:r>
              <a:t>Gin and gens are where “where two modes of misogyny meet… the creative and the procreative.”</a:t>
            </a:r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ChGQAAGycAAF8xAABZKQAAEAAAACYAAAAIAAAAAAAAAAAAAAA="/>
              </a:ext>
            </a:extLst>
          </p:cNvSpPr>
          <p:nvPr>
            <p:ph type="ftr" sz="quarter" idx="4294967295"/>
          </p:nvPr>
        </p:nvSpPr>
        <p:spPr/>
        <p:txBody>
          <a:bodyPr/>
          <a:lstStyle/>
          <a:p>
            <a:pPr/>
            <a:r>
              <a:t>robert@robertwgehl.org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/a+XXRMAAAAlAAAAZAAAAA8BAAAAkAAAAEgAAACQAAAASAAAAAAAAAABAAAAAAAAAAEAAABQAAAAAAAAAAAA4D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BAAAAAAAAAAAAAAko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LiA5pwMAAAAEAAAAAAAAAAAAAAAAAAAAAAAAAAeAAAAaAAAAAAAAAAAAAAAAAAAAAAAAAAAAAAAECcAABAnAAAAAAAAAAAAAAAAAAAAAAAAAAAAAAAAAAAAAAAAAAAAABQAAAAAAAAAwMD/AAAAAABkAAAAMgAAAAAAAABkAAAAAAAAAH9/fwAKAAAAHwAAAFQAAAD///8B////AQAAAAAAAAAAAAAAAAAAAAAAAAAAAAAAAAAAAAAAAAAAAAAAAn9/fwDy8vIDzMzMAMDA/wB/f38AAAAAAAAAAAAAAAAAAAAAAAAAAAAhAAAAGAAAABQAAADAAwAAsAEAAEBHAAC4CAAAEAAAACYAAAAIAAAAfHD///////8="/>
              </a:ext>
            </a:extLst>
          </p:cNvSpPr>
          <p:nvPr>
            <p:ph type="title"/>
          </p:nvPr>
        </p:nvSpPr>
        <p:spPr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>
              <a:defRPr cap="all"/>
            </a:pPr>
            <a:r>
              <a:t>Social engineers and Pickup Artists</a:t>
            </a:r>
          </a:p>
        </p:txBody>
      </p:sp>
      <p:sp>
        <p:nvSpPr>
          <p:cNvPr id="3" name="SlideNumberArea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EAAAAAAAAAeHh4yv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4eHjD////AQAAAAAAAAAAAAAAAAAAAAAAAAAAAAAAAAAAAAAAAAAAAAAAAn9/fwDy8vIDzMzMAMDA/wB/f38AAAAAAAAAAAAAAAAAAAAAAAAAAAAhAAAAGAAAABQAAADBNQAAGycAAEBHAABZKQAAEAAAACYAAAAIAAAAfHD///////8="/>
              </a:ext>
            </a:extLst>
          </p:cNvSpPr>
          <p:nvPr>
            <p:ph type="sldNum" sz="quarter" idx="4294967295"/>
          </p:nvPr>
        </p:nvSpPr>
        <p:spPr>
          <a:solidFill>
            <a:schemeClr val="bg2">
              <a:shade val="50000"/>
            </a:schemeClr>
          </a:solidFill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1C5CD229-67F1-0924-BFE4-91719CAA49C4}" type="slidenum">
              <a:t>11</a:t>
            </a:fld>
          </a:p>
        </p:txBody>
      </p:sp>
      <p:pic>
        <p:nvPicPr>
          <p:cNvPr id="4" name="SlideText2"/>
          <p:cNvPicPr>
            <a:picLocks noGrp="1" noChangeArrowheads="1" noChangeAspect="1"/>
            <a:extLst>
              <a:ext uri="smNativeData">
                <pr:smNativeData xmlns:pr="smNativeData" val="SMDATA_15_/a+XXRMAAAAlAAAAEQAAAC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g8C6Bf///wEAAAAAAAAAAAAAAAAAAAAAAAAAAAAAAAAAAAAAAAAAAAAAAAJ/f38A8vLyA8zMzADAwP8Af39/AAAAAAAAAAAAAAAAAP///wAAAAAAIQAAABgAAAAUAAAAwAMAAPQOAADhJAAAlSAAABAAAAAmAAAACAAAAH3x////////"/>
              </a:ext>
            </a:extLst>
          </p:cNvPicPr>
          <p:nvPr>
            <p:ph type="clipArt" idx="1"/>
          </p:nvPr>
        </p:nvPicPr>
        <p:blipFill>
          <a:blip r:embed="rId2"/>
          <a:stretch>
            <a:fillRect/>
          </a:stretch>
        </p:blipFill>
        <p:spPr>
          <a:xfrm>
            <a:off x="609600" y="2430780"/>
            <a:ext cx="5385435" cy="28657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SlideText1"/>
          <p:cNvPicPr>
            <a:picLocks noGrp="1" noChangeArrowheads="1" noChangeAspect="1"/>
            <a:extLst>
              <a:ext uri="smNativeData">
                <pr:smNativeData xmlns:pr="smNativeData" val="SMDATA_15_/a+XXRMAAAAlAAAAEQAAAC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g8C6Bf///wEAAAAAAAAAAAAAAAAAAAAAAAAAAAAAAAAAAAAAAAAAAAAAAAJ/f38A8vLyA8zMzADAwP8Af39/AAAAAAAAAAAAAAAAAP///wAAAAAAIQAAABgAAAAUAAAAHyYAALsMAABARwAAziIAABAAAAAmAAAACAAAAH3x////////"/>
              </a:ext>
            </a:extLst>
          </p:cNvPicPr>
          <p:nvPr>
            <p:ph type="clipArt" idx="2"/>
          </p:nvPr>
        </p:nvPicPr>
        <p:blipFill>
          <a:blip r:embed="rId3"/>
          <a:stretch>
            <a:fillRect/>
          </a:stretch>
        </p:blipFill>
        <p:spPr>
          <a:xfrm>
            <a:off x="6196965" y="2069465"/>
            <a:ext cx="5385435" cy="358838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KB1ihk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ChGQAAGycAAF8xAABZKQAAEAAAACYAAAAIAAAAAAAAAAAAAAA="/>
              </a:ext>
            </a:extLst>
          </p:cNvSpPr>
          <p:nvPr>
            <p:ph type="ftr" sz="quarter" idx="4294967295"/>
          </p:nvPr>
        </p:nvSpPr>
        <p:spPr/>
        <p:txBody>
          <a:bodyPr/>
          <a:lstStyle/>
          <a:p>
            <a:pPr/>
            <a:r>
              <a:t>robert@robertwgehl.org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/a+XXRMAAAAlAAAAZAAAAA8BAAAAkAAAAEgAAACQAAAASAAAAAAAAAABAAAAAAAAAAEAAABQAAAAAAAAAAAA4D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BAAAAAAAAAAAAAAko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Dy8vIDzMzMAMDA/wB/f38AAAAAAAAAAAAAAAAAAAAAAAAAAAAhAAAAGAAAABQAAADAAwAAsAEAAEBHAAC4CAAAEAAAACYAAAAIAAAAfHD///////8="/>
              </a:ext>
            </a:extLst>
          </p:cNvSpPr>
          <p:nvPr>
            <p:ph type="title"/>
          </p:nvPr>
        </p:nvSpPr>
        <p:spPr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>
              <a:defRPr cap="all"/>
            </a:pPr>
            <a:r>
              <a:t>Social engineers and Pickup Artists</a:t>
            </a:r>
          </a:p>
        </p:txBody>
      </p:sp>
      <p:sp>
        <p:nvSpPr>
          <p:cNvPr id="3" name="SlideNumberArea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EAAAAAAAAAeHh4yv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4eHjD////AQAAAAAAAAAAAAAAAAAAAAAAAAAAAAAAAAAAAAAAAAAAAAAAAn9/fwDy8vIDzMzMAMDA/wB/f38AAAAAAAAAAAAAAAAAAAAAAAAAAAAhAAAAGAAAABQAAADBNQAAGycAAEBHAABZKQAAEAAAACYAAAAIAAAAfHD///////8="/>
              </a:ext>
            </a:extLst>
          </p:cNvSpPr>
          <p:nvPr>
            <p:ph type="sldNum" sz="quarter" idx="4294967295"/>
          </p:nvPr>
        </p:nvSpPr>
        <p:spPr>
          <a:solidFill>
            <a:schemeClr val="bg2">
              <a:shade val="50000"/>
            </a:schemeClr>
          </a:solidFill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54E3FFA6-E8B9-B609-F75B-1E5CB115014B}" type="slidenum">
              <a:t>12</a:t>
            </a:fld>
          </a:p>
        </p:txBody>
      </p:sp>
      <p:pic>
        <p:nvPicPr>
          <p:cNvPr id="4" name="SlideText2"/>
          <p:cNvPicPr>
            <a:picLocks noGrp="1" noChangeArrowheads="1" noChangeAspect="1"/>
            <a:extLst>
              <a:ext uri="smNativeData">
                <pr:smNativeData xmlns:pr="smNativeData" val="SMDATA_15_/a+XXRMAAAAlAAAAEQAAAC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g8C6Bf///wEAAAAAAAAAAAAAAAAAAAAAAAAAAAAAAAAAAAAAAAAAAAAAAAJ/f38A8vLyA8zMzADAwP8Af39/AAAAAAAAAAAAAAAAAP///wAAAAAAIQAAABgAAAAUAAAAwAMAAFgLAADhJAAAMSQAABAAAAAmAAAACAAAAAGBAAD/////"/>
              </a:ext>
            </a:extLst>
          </p:cNvPicPr>
          <p:nvPr>
            <p:ph type="clipArt" idx="1"/>
          </p:nvPr>
        </p:nvPicPr>
        <p:blipFill>
          <a:blip r:embed="rId2"/>
          <a:stretch>
            <a:fillRect/>
          </a:stretch>
        </p:blipFill>
        <p:spPr>
          <a:xfrm>
            <a:off x="609600" y="1844040"/>
            <a:ext cx="5385435" cy="403923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SlideText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AfJgAA2AkAAEBHAACwJQAAEAAAACYAAAAIAAAAAAAAAAAAAAA="/>
              </a:ext>
            </a:extLst>
          </p:cNvSpPr>
          <p:nvPr>
            <p:ph type="body" idx="2"/>
          </p:nvPr>
        </p:nvSpPr>
        <p:spPr/>
        <p:txBody>
          <a:bodyPr/>
          <a:lstStyle/>
          <a:p>
            <a:pPr/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KB1ihk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ChGQAAGycAAF8xAABZKQAAEAAAACYAAAAIAAAAAAAAAAAAAAA="/>
              </a:ext>
            </a:extLst>
          </p:cNvSpPr>
          <p:nvPr>
            <p:ph type="ftr" sz="quarter" idx="4294967295"/>
          </p:nvPr>
        </p:nvSpPr>
        <p:spPr/>
        <p:txBody>
          <a:bodyPr/>
          <a:lstStyle/>
          <a:p>
            <a:pPr/>
            <a:r>
              <a:t>robert@robertwgehl.org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/a+XXRMAAAAlAAAAZAAAAA8BAAAAkAAAAEgAAACQAAAASAAAAAAAAAABAAAAAAAAAAEAAABQAAAAAAAAAAAA4D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BAAAAAAAAAAAAAAko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GVXBAAMAAAAEAAAAAAAAAAAAAAAAAAAAAAAAAAeAAAAaAAAAAAAAAAAAAAAAAAAAAAAAAAAAAAAECcAABAnAAAAAAAAAAAAAAAAAAAAAAAAAAAAAAAAAAAAAAAAAAAAABQAAAAAAAAAwMD/AAAAAABkAAAAMgAAAAAAAABkAAAAAAAAAH9/fwAKAAAAHwAAAFQAAAD///8B////AQAAAAAAAAAAAAAAAAAAAAAAAAAAAAAAAAAAAAAAAAAAAAAAAn9/fwDy8vIDzMzMAMDA/wB/f38AAAAAAAAAAAAAAAAAAAAAAAAAAAAhAAAAGAAAABQAAADAAwAAsAEAAEBHAAC4CAAAEAAAACYAAAAIAAAAfHD///////8="/>
              </a:ext>
            </a:extLst>
          </p:cNvSpPr>
          <p:nvPr>
            <p:ph type="title"/>
          </p:nvPr>
        </p:nvSpPr>
        <p:spPr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>
              <a:defRPr cap="all"/>
            </a:pPr>
            <a:r>
              <a:t>Social engineers and Pickup Artists</a:t>
            </a:r>
          </a:p>
        </p:txBody>
      </p:sp>
      <p:sp>
        <p:nvSpPr>
          <p:cNvPr id="3" name="SlideNumberArea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EAAAAAAAAAeHh4yv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GVXBAAMAAAAEAAAAAAAAAAAAAAAAAAAAAAAAAAeAAAAaAAAAAAAAAAAAAAAAAAAAAAAAAAAAAAAECcAABAnAAAAAAAAAAAAAAAAAAAAAAAAAAAAAAAAAAAAAAAAAAAAABQAAAAAAAAAwMD/AAAAAABkAAAAMgAAAAAAAABkAAAAAAAAAH9/fwAKAAAAHwAAAFQAAAB4eHjD////AQAAAAAAAAAAAAAAAAAAAAAAAAAAAAAAAAAAAAAAAAAAAAAAAn9/fwDy8vIDzMzMAMDA/wB/f38AAAAAAAAAAAAAAAAAAAAAAAAAAAAhAAAAGAAAABQAAADBNQAAGycAAEBHAABZKQAAEAAAACYAAAAIAAAAfHD///////8="/>
              </a:ext>
            </a:extLst>
          </p:cNvSpPr>
          <p:nvPr>
            <p:ph type="sldNum" sz="quarter" idx="4294967295"/>
          </p:nvPr>
        </p:nvSpPr>
        <p:spPr>
          <a:solidFill>
            <a:schemeClr val="bg2">
              <a:shade val="50000"/>
            </a:schemeClr>
          </a:solidFill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72C4BFEC-A29F-9149-D17C-541CF1322701}" type="slidenum">
              <a:t>13</a:t>
            </a:fld>
          </a:p>
        </p:txBody>
      </p:sp>
      <p:pic>
        <p:nvPicPr>
          <p:cNvPr id="4" name="SlideText2"/>
          <p:cNvPicPr>
            <a:picLocks noGrp="1" noChangeArrowheads="1" noChangeAspect="1"/>
            <a:extLst>
              <a:ext uri="smNativeData">
                <pr:smNativeData xmlns:pr="smNativeData" val="SMDATA_15_/a+XXRMAAAAlAAAAEQAAAC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g8C6Bf///wEAAAAAAAAAAAAAAAAAAAAAAAAAAAAAAAAAAAAAAAAAAAAAAAJ/f38A8vLyA8zMzADAwP8Af39/AAAAAAAAAAAAAAAAAP///wAAAAAAIQAAABgAAAAUAAAAwAMAAFgLAADhJAAAMSQAABAAAAAmAAAACAAAAAGBAAD/////"/>
              </a:ext>
            </a:extLst>
          </p:cNvPicPr>
          <p:nvPr>
            <p:ph type="clipArt" idx="1"/>
          </p:nvPr>
        </p:nvPicPr>
        <p:blipFill>
          <a:blip r:embed="rId2"/>
          <a:stretch>
            <a:fillRect/>
          </a:stretch>
        </p:blipFill>
        <p:spPr>
          <a:xfrm>
            <a:off x="609600" y="1844040"/>
            <a:ext cx="5385435" cy="403923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SlideText1"/>
          <p:cNvPicPr>
            <a:picLocks noGrp="1" noChangeArrowheads="1" noChangeAspect="1"/>
            <a:extLst>
              <a:ext uri="smNativeData">
                <pr:smNativeData xmlns:pr="smNativeData" val="SMDATA_15_/a+XXRMAAAAlAAAAEQAAAC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g8C6Bf///wEAAAAAAAAAAAAAAAAAAAAAAAAAAAAAAAAAAAAAAAAAAAAAAAJ/f38A8vLyA8zMzADAwP8Af39/AAAAAAAAAAAAAAAAAP///wAAAAAAIQAAABgAAAAUAAAAHyYAALkMAABARwAAzyIAABAAAAAmAAAACAAAAAGBAAD/////"/>
              </a:ext>
            </a:extLst>
          </p:cNvPicPr>
          <p:nvPr>
            <p:ph type="clipArt" idx="2"/>
          </p:nvPr>
        </p:nvPicPr>
        <p:blipFill>
          <a:blip r:embed="rId3"/>
          <a:stretch>
            <a:fillRect/>
          </a:stretch>
        </p:blipFill>
        <p:spPr>
          <a:xfrm>
            <a:off x="6196965" y="2068195"/>
            <a:ext cx="5385435" cy="359029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ChGQAAGycAAF8xAABZKQAAEAAAACYAAAAIAAAAAAAAAAAAAAA="/>
              </a:ext>
            </a:extLst>
          </p:cNvSpPr>
          <p:nvPr>
            <p:ph type="ftr" sz="quarter" idx="4294967295"/>
          </p:nvPr>
        </p:nvSpPr>
        <p:spPr/>
        <p:txBody>
          <a:bodyPr/>
          <a:lstStyle/>
          <a:p>
            <a:pPr/>
            <a:r>
              <a:t>robert@robertwgehl.org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/a+XXRMAAAAlAAAAZAAAAA8BAAAAkAAAAEgAAACQAAAASAAAAAAAAAABAAAAAAAAAAEAAABQAAAAAAAAAAAA4D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BAAAAAAAAAAAAAAko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B8EAAAMAAAAEAAAAAAAAAAAAAAAAAAAAAAAAAAeAAAAaAAAAAAAAAAAAAAAAAAAAAAAAAAAAAAAECcAABAnAAAAAAAAAAAAAAAAAAAAAAAAAAAAAAAAAAAAAAAAAAAAABQAAAAAAAAAwMD/AAAAAABkAAAAMgAAAAAAAABkAAAAAAAAAH9/fwAKAAAAHwAAAFQAAAD///8B////AQAAAAAAAAAAAAAAAAAAAAAAAAAAAAAAAAAAAAAAAAAAAAAAAn9/fwDy8vIDzMzMAMDA/wB/f38AAAAAAAAAAAAAAAAAAAAAAAAAAAAhAAAAGAAAABQAAADAAwAAsAEAAEBHAAC4CAAAEAAAACYAAAAIAAAAfHD///////8="/>
              </a:ext>
            </a:extLst>
          </p:cNvSpPr>
          <p:nvPr>
            <p:ph type="title"/>
          </p:nvPr>
        </p:nvSpPr>
        <p:spPr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>
              <a:defRPr cap="all"/>
            </a:pPr>
            <a:r>
              <a:t>Social engineers and Pickup Artists</a:t>
            </a:r>
          </a:p>
        </p:txBody>
      </p:sp>
      <p:sp>
        <p:nvSpPr>
          <p:cNvPr id="3" name="SlideNumberArea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EAAAAAAAAAeHh4yv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FkCAAAMAAAAEAAAAAAAAAAAAAAAAAAAAAAAAAAeAAAAaAAAAAAAAAAAAAAAAAAAAAAAAAAAAAAAECcAABAnAAAAAAAAAAAAAAAAAAAAAAAAAAAAAAAAAAAAAAAAAAAAABQAAAAAAAAAwMD/AAAAAABkAAAAMgAAAAAAAABkAAAAAAAAAH9/fwAKAAAAHwAAAFQAAAB4eHjD////AQAAAAAAAAAAAAAAAAAAAAAAAAAAAAAAAAAAAAAAAAAAAAAAAn9/fwDy8vIDzMzMAMDA/wB/f38AAAAAAAAAAAAAAAAAAAAAAAAAAAAhAAAAGAAAABQAAADBNQAAGycAAEBHAABZKQAAEAAAACYAAAAIAAAAfHD///////8="/>
              </a:ext>
            </a:extLst>
          </p:cNvSpPr>
          <p:nvPr>
            <p:ph type="sldNum" sz="quarter" idx="4294967295"/>
          </p:nvPr>
        </p:nvSpPr>
        <p:spPr>
          <a:solidFill>
            <a:schemeClr val="bg2">
              <a:shade val="50000"/>
            </a:schemeClr>
          </a:solidFill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3F54E949-07D2-011F-9CEC-F14AA7A26AA4}" type="slidenum">
              <a:t>14</a:t>
            </a:fld>
          </a:p>
        </p:txBody>
      </p:sp>
      <p:pic>
        <p:nvPicPr>
          <p:cNvPr id="4" name="SlideText2"/>
          <p:cNvPicPr>
            <a:picLocks noGrp="1" noChangeArrowheads="1" noChangeAspect="1"/>
            <a:extLst>
              <a:ext uri="smNativeData">
                <pr:smNativeData xmlns:pr="smNativeData" val="SMDATA_15_/a+XXRMAAAAlAAAAEQAAAC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g8C6Bf///wEAAAAAAAAAAAAAAAAAAAAAAAAAAAAAAAAAAAAAAAAAAAAAAAJ/f38A8vLyA8zMzADAwP8Af39/AAAAAAAAAAAAAAAAAP///wAAAAAAIQAAABgAAAAUAAAAwAMAAFgLAADhJAAAMSQAABAAAAAmAAAACAAAAAGBAAD/////"/>
              </a:ext>
            </a:extLst>
          </p:cNvPicPr>
          <p:nvPr>
            <p:ph type="clipArt" idx="1"/>
          </p:nvPr>
        </p:nvPicPr>
        <p:blipFill>
          <a:blip r:embed="rId2"/>
          <a:stretch>
            <a:fillRect/>
          </a:stretch>
        </p:blipFill>
        <p:spPr>
          <a:xfrm>
            <a:off x="609600" y="1844040"/>
            <a:ext cx="5385435" cy="403923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SlideText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AfJgAA2AkAAEBHAACwJQAAEAAAACYAAAAIAAAAAAAAAAAAAAA="/>
              </a:ext>
            </a:extLst>
          </p:cNvSpPr>
          <p:nvPr>
            <p:ph type="body" idx="2"/>
          </p:nvPr>
        </p:nvSpPr>
        <p:spPr/>
        <p:txBody>
          <a:bodyPr/>
          <a:lstStyle/>
          <a:p>
            <a:pPr/>
            <a:r>
              <a:t>“Sensual Access: The High Tech Guide to Seducing Women Using Your Home Computer.”</a:t>
            </a:r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KeAjY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ChGQAAGycAAF8xAABZKQAAEAAAACYAAAAIAAAAAAAAAAAAAAA="/>
              </a:ext>
            </a:extLst>
          </p:cNvSpPr>
          <p:nvPr>
            <p:ph type="ftr" sz="quarter" idx="4294967295"/>
          </p:nvPr>
        </p:nvSpPr>
        <p:spPr/>
        <p:txBody>
          <a:bodyPr/>
          <a:lstStyle/>
          <a:p>
            <a:pPr/>
            <a:r>
              <a:t>robert@robertwgehl.org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/a+XXRMAAAAlAAAAZAAAAA8BAAAAkAAAAEgAAACQAAAASAAAAAAAAAABAAAAAAAAAAEAAABQAAAAAAAAAAAA4D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BAAAAAAAAAAAAAAko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FkCAAAMAAAAEAAAAAAAAAAAAAAAAAAAAAAAAAAeAAAAaAAAAAAAAAAAAAAAAAAAAAAAAAAAAAAAECcAABAnAAAAAAAAAAAAAAAAAAAAAAAAAAAAAAAAAAAAAAAAAAAAABQAAAAAAAAAwMD/AAAAAABkAAAAMgAAAAAAAABkAAAAAAAAAH9/fwAKAAAAHwAAAFQAAAD///8B////AQAAAAAAAAAAAAAAAAAAAAAAAAAAAAAAAAAAAAAAAAAAAAAAAn9/fwDy8vIDzMzMAMDA/wB/f38AAAAAAAAAAAAAAAAAAAAAAAAAAAAhAAAAGAAAABQAAADAAwAAsAEAAEBHAAC4CAAAEAAAACYAAAAIAAAAfHD///////8="/>
              </a:ext>
            </a:extLst>
          </p:cNvSpPr>
          <p:nvPr>
            <p:ph type="title"/>
          </p:nvPr>
        </p:nvSpPr>
        <p:spPr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>
              <a:defRPr cap="all"/>
            </a:pPr>
            <a:r>
              <a:t>Social engineers and Pickup Artists</a:t>
            </a:r>
          </a:p>
        </p:txBody>
      </p:sp>
      <p:sp>
        <p:nvSpPr>
          <p:cNvPr id="3" name="SlideNumberArea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EAAAAAAAAAeHh4yv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I8/AAAMAAAAEAAAAAAAAAAAAAAAAAAAAAAAAAAeAAAAaAAAAAAAAAAAAAAAAAAAAAAAAAAAAAAAECcAABAnAAAAAAAAAAAAAAAAAAAAAAAAAAAAAAAAAAAAAAAAAAAAABQAAAAAAAAAwMD/AAAAAABkAAAAMgAAAAAAAABkAAAAAAAAAH9/fwAKAAAAHwAAAFQAAAB4eHjD////AQAAAAAAAAAAAAAAAAAAAAAAAAAAAAAAAAAAAAAAAAAAAAAAAn9/fwDy8vIDzMzMAMDA/wB/f38AAAAAAAAAAAAAAAAAAAAAAAAAAAAhAAAAGAAAABQAAADBNQAAGycAAEBHAABZKQAAEAAAACYAAAAIAAAAfHD///////8="/>
              </a:ext>
            </a:extLst>
          </p:cNvSpPr>
          <p:nvPr>
            <p:ph type="sldNum" sz="quarter" idx="4294967295"/>
          </p:nvPr>
        </p:nvSpPr>
        <p:spPr>
          <a:solidFill>
            <a:schemeClr val="bg2">
              <a:shade val="50000"/>
            </a:schemeClr>
          </a:solidFill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1FEE1470-3EF2-BBE2-BC56-C8B75A184A9D}" type="slidenum">
              <a:t>15</a:t>
            </a:fld>
          </a:p>
        </p:txBody>
      </p:sp>
      <p:pic>
        <p:nvPicPr>
          <p:cNvPr id="4" name="SlideText1"/>
          <p:cNvPicPr>
            <a:picLocks noGrp="1" noChangeArrowheads="1" noChangeAspect="1"/>
            <a:extLst>
              <a:ext uri="smNativeData">
                <pr:smNativeData xmlns:pr="smNativeData" val="SMDATA_15_/a+XXRMAAAAlAAAAEQAAAC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AcAAAA4AAAAAAAAAAAAAAAAAAAA////AAAAAAAAAAAAAAAAAAAAAAAAAAAAAAAAAAAAAABkAAAAZAAAAAAAAAAjAAAABAAAAGQAAAAXAAAAFAAAAAAAAAAAAAAA/38AAP9/AAAAAAAACQAAAAQAAAA3Nzf/DAAAABAAAAAAAAAAAAAAAAAAAAAAAAAAHgAAAGgAAAAAAAAAAAAAAAAAAAAAAAAAAAAAABAnAAAQJwAAAAAAAAAAAAAAAAAAAAAAAAAAAAAAAAAAAAAAAAAAAAAUAAAAAAAAAMDA/wAAAAAAZAAAADIAAAAAAAAAZAAAAAAAAAB/f38ACgAAAB8AAABUAAAAg8C6Bf///wEAAAAAAAAAAAAAAAAAAAAAAAAAAAAAAAAAAAAAAAAAAAAAAAJ/f38A8vLyA8zMzADAwP8Af39/AAAAAAAAAAAAAAAAAP///wAAAAAAIQAAABgAAAAUAAAAfhwAANgJAACCLgAAsCUAABAAAAAmAAAACAAAAAGBAAD/////"/>
              </a:ext>
            </a:extLst>
          </p:cNvPicPr>
          <p:nvPr>
            <p:ph type="clipArt" idx="1"/>
          </p:nvPr>
        </p:nvPicPr>
        <p:blipFill>
          <a:blip r:embed="rId2"/>
          <a:stretch>
            <a:fillRect/>
          </a:stretch>
        </p:blipFill>
        <p:spPr>
          <a:xfrm>
            <a:off x="4631690" y="1600200"/>
            <a:ext cx="2928620" cy="452628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ChGQAAGycAAF8xAABZKQAAEAAAACYAAAAIAAAAAAAAAAAAAAA="/>
              </a:ext>
            </a:extLst>
          </p:cNvSpPr>
          <p:nvPr>
            <p:ph type="ftr" sz="quarter" idx="4294967295"/>
          </p:nvPr>
        </p:nvSpPr>
        <p:spPr/>
        <p:txBody>
          <a:bodyPr/>
          <a:lstStyle/>
          <a:p>
            <a:pPr/>
            <a:r>
              <a:t>robert@robertwgehl.org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/a+XXRMAAAAlAAAAZAAAAA8BAAAAkAAAAEgAAACQAAAASAAAAAAAAAABAAAAAAAAAAEAAABQAAAAAAAAAAAA4D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BAAAAAAAAAAAAAAko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EUVAAAMAAAAEAAAAAAAAAAAAAAAAAAAAAAAAAAeAAAAaAAAAAAAAAAAAAAAAAAAAAAAAAAAAAAAECcAABAnAAAAAAAAAAAAAAAAAAAAAAAAAAAAAAAAAAAAAAAAAAAAABQAAAAAAAAAwMD/AAAAAABkAAAAMgAAAAAAAABkAAAAAAAAAH9/fwAKAAAAHwAAAFQAAAD///8B////AQAAAAAAAAAAAAAAAAAAAAAAAAAAAAAAAAAAAAAAAAAAAAAAAn9/fwDy8vIDzMzMAMDA/wB/f38AAAAAAAAAAAAAAAAAAAAAAAAAAAAhAAAAGAAAABQAAADAAwAAsAEAAEBHAAC4CAAAEAAAACYAAAAIAAAAfHD///////8="/>
              </a:ext>
            </a:extLst>
          </p:cNvSpPr>
          <p:nvPr>
            <p:ph type="title"/>
          </p:nvPr>
        </p:nvSpPr>
        <p:spPr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>
              <a:defRPr cap="all"/>
            </a:pPr>
            <a:r>
              <a:t>Social engineers and Pickup Artists</a:t>
            </a:r>
          </a:p>
        </p:txBody>
      </p:sp>
      <p:sp>
        <p:nvSpPr>
          <p:cNvPr id="3" name="SlideNumberArea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EAAAAAAAAAeHh4yv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FkCAAAMAAAAEAAAAAAAAAAAAAAAAAAAAAAAAAAeAAAAaAAAAAAAAAAAAAAAAAAAAAAAAAAAAAAAECcAABAnAAAAAAAAAAAAAAAAAAAAAAAAAAAAAAAAAAAAAAAAAAAAABQAAAAAAAAAwMD/AAAAAABkAAAAMgAAAAAAAABkAAAAAAAAAH9/fwAKAAAAHwAAAFQAAAB4eHjD////AQAAAAAAAAAAAAAAAAAAAAAAAAAAAAAAAAAAAAAAAAAAAAAAAn9/fwDy8vIDzMzMAMDA/wB/f38AAAAAAAAAAAAAAAAAAAAAAAAAAAAhAAAAGAAAABQAAADBNQAAGycAAEBHAABZKQAAEAAAACYAAAAIAAAAfHD///////8="/>
              </a:ext>
            </a:extLst>
          </p:cNvSpPr>
          <p:nvPr>
            <p:ph type="sldNum" sz="quarter" idx="4294967295"/>
          </p:nvPr>
        </p:nvSpPr>
        <p:spPr>
          <a:solidFill>
            <a:schemeClr val="bg2">
              <a:shade val="50000"/>
            </a:schemeClr>
          </a:solidFill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0163210D-43EC-36D7-A2DB-B5826F9554E0}" type="slidenum">
              <a:t>16</a:t>
            </a:fld>
          </a:p>
        </p:txBody>
      </p:sp>
      <p:pic>
        <p:nvPicPr>
          <p:cNvPr id="4" name="SlideText2"/>
          <p:cNvPicPr>
            <a:picLocks noGrp="1" noChangeArrowheads="1" noChangeAspect="1"/>
            <a:extLst>
              <a:ext uri="smNativeData">
                <pr:smNativeData xmlns:pr="smNativeData" val="SMDATA_15_/a+XXRMAAAAlAAAAEQAAAC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g8C6Bf///wEAAAAAAAAAAAAAAAAAAAAAAAAAAAAAAAAAAAAAAAAAAAAAAAJ/f38A8vLyA8zMzADAwP8Af39/AAAAAAAAAAAAAAAAAP///wAAAAAAIQAAABgAAAAUAAAAwAMAAHUOAADhJAAAFCEAABAAAAAmAAAACAAAAAGBAAD/////"/>
              </a:ext>
            </a:extLst>
          </p:cNvPicPr>
          <p:nvPr>
            <p:ph type="clipArt" idx="1"/>
          </p:nvPr>
        </p:nvPicPr>
        <p:blipFill>
          <a:blip r:embed="rId2"/>
          <a:stretch>
            <a:fillRect/>
          </a:stretch>
        </p:blipFill>
        <p:spPr>
          <a:xfrm>
            <a:off x="609600" y="2350135"/>
            <a:ext cx="5385435" cy="302704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SlideText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AfJgAA2AkAAEBHAACwJQAAEAAAACYAAAAIAAAAAAAAAAAAAAA="/>
              </a:ext>
            </a:extLst>
          </p:cNvSpPr>
          <p:nvPr>
            <p:ph type="body" idx="2"/>
          </p:nvPr>
        </p:nvSpPr>
        <p:spPr/>
        <p:txBody>
          <a:bodyPr/>
          <a:lstStyle/>
          <a:p>
            <a:pPr/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ChGQAAGycAAF8xAABZKQAAEAAAACYAAAAIAAAAAAAAAAAAAAA="/>
              </a:ext>
            </a:extLst>
          </p:cNvSpPr>
          <p:nvPr>
            <p:ph type="ftr" sz="quarter" idx="4294967295"/>
          </p:nvPr>
        </p:nvSpPr>
        <p:spPr/>
        <p:txBody>
          <a:bodyPr/>
          <a:lstStyle/>
          <a:p>
            <a:pPr/>
            <a:r>
              <a:t>robert@robertwgehl.org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/a+XXRMAAAAlAAAAZAAAAA8BAAAAkAAAAEgAAACQAAAASAAAAAAAAAABAAAAAAAAAAEAAABQAAAAAAAAAAAA4D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BAAAAAAAAAAAAAAko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MXUKYMAAAAEAAAAAAAAAAAAAAAAAAAAAAAAAAeAAAAaAAAAAAAAAAAAAAAAAAAAAAAAAAAAAAAECcAABAnAAAAAAAAAAAAAAAAAAAAAAAAAAAAAAAAAAAAAAAAAAAAABQAAAAAAAAAwMD/AAAAAABkAAAAMgAAAAAAAABkAAAAAAAAAH9/fwAKAAAAHwAAAFQAAAD///8B////AQAAAAAAAAAAAAAAAAAAAAAAAAAAAAAAAAAAAAAAAAAAAAAAAn9/fwDy8vIDzMzMAMDA/wB/f38AAAAAAAAAAAAAAAAAAAAAAAAAAAAhAAAAGAAAABQAAADAAwAAsAEAAEBHAAC4CAAAEAAAACYAAAAIAAAAfHD///////8="/>
              </a:ext>
            </a:extLst>
          </p:cNvSpPr>
          <p:nvPr>
            <p:ph type="title"/>
          </p:nvPr>
        </p:nvSpPr>
        <p:spPr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>
              <a:defRPr cap="all"/>
            </a:pPr>
            <a:r>
              <a:t>Social engineers and Pickup Artists</a:t>
            </a:r>
          </a:p>
        </p:txBody>
      </p:sp>
      <p:sp>
        <p:nvSpPr>
          <p:cNvPr id="3" name="SlideNumberArea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EAAAAAAAAAeHh4yv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oCAAAMAAAAEAAAAAAAAAAAAAAAAAAAAAAAAAAeAAAAaAAAAAAAAAAAAAAAAAAAAAAAAAAAAAAAECcAABAnAAAAAAAAAAAAAAAAAAAAAAAAAAAAAAAAAAAAAAAAAAAAABQAAAAAAAAAwMD/AAAAAABkAAAAMgAAAAAAAABkAAAAAAAAAH9/fwAKAAAAHwAAAFQAAAB4eHjD////AQAAAAAAAAAAAAAAAAAAAAAAAAAAAAAAAAAAAAAAAAAAAAAAAn9/fwDy8vIDzMzMAMDA/wB/f38AAAAAAAAAAAAAAAAAAAAAAAAAAAAhAAAAGAAAABQAAADBNQAAGycAAEBHAABZKQAAEAAAACYAAAAIAAAAfHD///////8="/>
              </a:ext>
            </a:extLst>
          </p:cNvSpPr>
          <p:nvPr>
            <p:ph type="sldNum" sz="quarter" idx="4294967295"/>
          </p:nvPr>
        </p:nvSpPr>
        <p:spPr>
          <a:solidFill>
            <a:schemeClr val="bg2">
              <a:shade val="50000"/>
            </a:schemeClr>
          </a:solidFill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4C90C83D-73A1-C53E-EF28-856B866619D0}" type="slidenum">
              <a:t>17</a:t>
            </a:fld>
          </a:p>
        </p:txBody>
      </p:sp>
      <p:pic>
        <p:nvPicPr>
          <p:cNvPr id="4" name="SlideText2"/>
          <p:cNvPicPr>
            <a:picLocks noGrp="1" noChangeArrowheads="1" noChangeAspect="1"/>
            <a:extLst>
              <a:ext uri="smNativeData">
                <pr:smNativeData xmlns:pr="smNativeData" val="SMDATA_15_/a+XXRMAAAAlAAAAEQAAAC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AcAAAA4AAAAAAAAAAAAAAAAAAAA////AAAAAAAAAAAAAAAAAAAAAAAAAAAAAAAAAAAAAABkAAAAZAAAAAAAAAAjAAAABAAAAGQAAAAXAAAAFAAAAAAAAAAAAAAA/38AAP9/AAAAAAAACQAAAAQAAAClNwAADAAAABAAAAAAAAAAAAAAAAAAAAAAAAAAHgAAAGgAAAAAAAAAAAAAAAAAAAAAAAAAAAAAABAnAAAQJwAAAAAAAAAAAAAAAAAAAAAAAAAAAAAAAAAAAAAAAAAAAAAUAAAAAAAAAMDA/wAAAAAAZAAAADIAAAAAAAAAZAAAAAAAAAB/f38ACgAAAB8AAABUAAAAg8C6Bf///wEAAAAAAAAAAAAAAAAAAAAAAAAAAAAAAAAAAAAAAAAAAAAAAAJ/f38A8vLyA8zMzADAwP8Af39/AAAAAAAAAAAAAAAAAP///wAAAAAAIQAAABgAAAAUAAAAwAMAAHUOAADhJAAAFCEAABAAAAAmAAAACAAAAAGBAAD/////"/>
              </a:ext>
            </a:extLst>
          </p:cNvPicPr>
          <p:nvPr>
            <p:ph type="clipArt" idx="1"/>
          </p:nvPr>
        </p:nvPicPr>
        <p:blipFill>
          <a:blip r:embed="rId2"/>
          <a:stretch>
            <a:fillRect/>
          </a:stretch>
        </p:blipFill>
        <p:spPr>
          <a:xfrm>
            <a:off x="609600" y="2350135"/>
            <a:ext cx="5385435" cy="302704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SlideText1"/>
          <p:cNvPicPr>
            <a:picLocks noGrp="1" noChangeArrowheads="1" noChangeAspect="1"/>
            <a:extLst>
              <a:ext uri="smNativeData">
                <pr:smNativeData xmlns:pr="smNativeData" val="SMDATA_15_/a+XXRMAAAAlAAAAEQAAAC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g8C6Bf///wEAAAAAAAAAAAAAAAAAAAAAAAAAAAAAAAAAAAAAAAAAAAAAAAJ/f38A8vLyA8zMzADAwP8Af39/AAAAAAAAAAAAAAAAAP///wAAAAAAIQAAABgAAAAUAAAAHyYAAHEOAABARwAAFyEAABAAAAAmAAAACAAAAAGBAAD/////"/>
              </a:ext>
            </a:extLst>
          </p:cNvPicPr>
          <p:nvPr>
            <p:ph type="clipArt" idx="2"/>
          </p:nvPr>
        </p:nvPicPr>
        <p:blipFill>
          <a:blip r:embed="rId3"/>
          <a:stretch>
            <a:fillRect/>
          </a:stretch>
        </p:blipFill>
        <p:spPr>
          <a:xfrm>
            <a:off x="6196965" y="2347595"/>
            <a:ext cx="5385435" cy="303149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ChGQAAGycAAF8xAABZKQAAEAAAACYAAAAIAAAAAAAAAAAAAAA="/>
              </a:ext>
            </a:extLst>
          </p:cNvSpPr>
          <p:nvPr>
            <p:ph type="ftr" sz="quarter" idx="4294967295"/>
          </p:nvPr>
        </p:nvSpPr>
        <p:spPr/>
        <p:txBody>
          <a:bodyPr/>
          <a:lstStyle/>
          <a:p>
            <a:pPr/>
            <a:r>
              <a:t>robert@robertwgehl.org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/a+XXRMAAAAlAAAAZAAAAA8BAAAAkAAAAEgAAACQAAAASAAAAAAAAAABAAAAAAAAAAEAAABQAAAAAAAAAAAA4D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BAAAAAAAAAAAAAAko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MBpuwsMAAAAEAAAAAAAAAAAAAAAAAAAAAAAAAAeAAAAaAAAAAAAAAAAAAAAAAAAAAAAAAAAAAAAECcAABAnAAAAAAAAAAAAAAAAAAAAAAAAAAAAAAAAAAAAAAAAAAAAABQAAAAAAAAAwMD/AAAAAABkAAAAMgAAAAAAAABkAAAAAAAAAH9/fwAKAAAAHwAAAFQAAAD///8B////AQAAAAAAAAAAAAAAAAAAAAAAAAAAAAAAAAAAAAAAAAAAAAAAAn9/fwDy8vIDzMzMAMDA/wB/f38AAAAAAAAAAAAAAAAAAAAAAAAAAAAhAAAAGAAAABQAAADAAwAAsAEAAEBHAAC4CAAAEAAAACYAAAAIAAAAfHD///////8="/>
              </a:ext>
            </a:extLst>
          </p:cNvSpPr>
          <p:nvPr>
            <p:ph type="title"/>
          </p:nvPr>
        </p:nvSpPr>
        <p:spPr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>
              <a:defRPr cap="all"/>
            </a:pPr>
            <a:r>
              <a:t>Social engineers and Pickup Artists</a:t>
            </a:r>
          </a:p>
        </p:txBody>
      </p:sp>
      <p:sp>
        <p:nvSpPr>
          <p:cNvPr id="3" name="SlideNumberArea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EAAAAAAAAAeHh4yv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DNDMEIMAAAAEAAAAAAAAAAAAAAAAAAAAAAAAAAeAAAAaAAAAAAAAAAAAAAAAAAAAAAAAAAAAAAAECcAABAnAAAAAAAAAAAAAAAAAAAAAAAAAAAAAAAAAAAAAAAAAAAAABQAAAAAAAAAwMD/AAAAAABkAAAAMgAAAAAAAABkAAAAAAAAAH9/fwAKAAAAHwAAAFQAAAB4eHjD////AQAAAAAAAAAAAAAAAAAAAAAAAAAAAAAAAAAAAAAAAAAAAAAAAn9/fwDy8vIDzMzMAMDA/wB/f38AAAAAAAAAAAAAAAAAAAAAAAAAAAAhAAAAGAAAABQAAADBNQAAGycAAEBHAABZKQAAEAAAACYAAAAIAAAAfHD///////8="/>
              </a:ext>
            </a:extLst>
          </p:cNvSpPr>
          <p:nvPr>
            <p:ph type="sldNum" sz="quarter" idx="4294967295"/>
          </p:nvPr>
        </p:nvSpPr>
        <p:spPr>
          <a:solidFill>
            <a:schemeClr val="bg2">
              <a:shade val="50000"/>
            </a:schemeClr>
          </a:solidFill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12040407-49FF-51F2-B1BC-BFA74AF247EA}" type="slidenum">
              <a:t>18</a:t>
            </a:fld>
          </a:p>
        </p:txBody>
      </p:sp>
      <p:pic>
        <p:nvPicPr>
          <p:cNvPr id="4" name="SlideText1"/>
          <p:cNvPicPr>
            <a:picLocks noGrp="1" noChangeArrowheads="1" noChangeAspect="1"/>
            <a:extLst>
              <a:ext uri="smNativeData">
                <pr:smNativeData xmlns:pr="smNativeData" val="SMDATA_15_/a+XXRMAAAAlAAAAEQAAAC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g8C6Bf///wEAAAAAAAAAAAAAAAAAAAAAAAAAAAAAAAAAAAAAAAAAAAAAAAJ/f38A8vLyA8zMzADAwP8Af39/AAAAAAAAAAAAAAAAAP///wAAAAAAIQAAABgAAAAUAAAANAUAANgJAADMRQAAsCUAABAAAAAmAAAACAAAAAGBAAD/////"/>
              </a:ext>
            </a:extLst>
          </p:cNvPicPr>
          <p:nvPr>
            <p:ph type="clipArt" idx="1"/>
          </p:nvPr>
        </p:nvPicPr>
        <p:blipFill>
          <a:blip r:embed="rId2"/>
          <a:stretch>
            <a:fillRect/>
          </a:stretch>
        </p:blipFill>
        <p:spPr>
          <a:xfrm>
            <a:off x="845820" y="1600200"/>
            <a:ext cx="10500360" cy="452628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ChGQAAGycAAF8xAABZKQAAEAAAACYAAAAIAAAAAAAAAAAAAAA="/>
              </a:ext>
            </a:extLst>
          </p:cNvSpPr>
          <p:nvPr>
            <p:ph type="ftr" sz="quarter" idx="4294967295"/>
          </p:nvPr>
        </p:nvSpPr>
        <p:spPr/>
        <p:txBody>
          <a:bodyPr/>
          <a:lstStyle/>
          <a:p>
            <a:pPr/>
            <a:r>
              <a:t>robert@robertwgehl.org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/a+XXRMAAAAlAAAAZAAAAA8BAAAAkAAAAEgAAACQAAAASAAAAAAAAAABAAAAAAAAAAEAAABQAAAAAAAAAAAA4D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BAAAAAAAAAAAAAAko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NAAAAAMAAAAEAAAAAAAAAAAAAAAAAAAAAAAAAAeAAAAaAAAAAAAAAAAAAAAAAAAAAAAAAAAAAAAECcAABAnAAAAAAAAAAAAAAAAAAAAAAAAAAAAAAAAAAAAAAAAAAAAABQAAAAAAAAAwMD/AAAAAABkAAAAMgAAAAAAAABkAAAAAAAAAH9/fwAKAAAAHwAAAFQAAAD///8B////AQAAAAAAAAAAAAAAAAAAAAAAAAAAAAAAAAAAAAAAAAAAAAAAAn9/fwDy8vIDzMzMAMDA/wB/f38AAAAAAAAAAAAAAAAAAAAAAAAAAAAhAAAAGAAAABQAAADAAwAAsAEAAEBHAAC4CAAAEAAAACYAAAAIAAAAfHD///////8="/>
              </a:ext>
            </a:extLst>
          </p:cNvSpPr>
          <p:nvPr>
            <p:ph type="title"/>
          </p:nvPr>
        </p:nvSpPr>
        <p:spPr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>
              <a:defRPr cap="all"/>
            </a:pPr>
            <a:r>
              <a:t>Social engineers and Pickup Artists</a:t>
            </a:r>
          </a:p>
        </p:txBody>
      </p:sp>
      <p:sp>
        <p:nvSpPr>
          <p:cNvPr id="3" name="SlideNumberArea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EAAAAAAAAAeHh4yv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4eHjD////AQAAAAAAAAAAAAAAAAAAAAAAAAAAAAAAAAAAAAAAAAAAAAAAAn9/fwDy8vIDzMzMAMDA/wB/f38AAAAAAAAAAAAAAAAAAAAAAAAAAAAhAAAAGAAAABQAAADBNQAAGycAAEBHAABZKQAAEAAAACYAAAAIAAAAfHD///////8="/>
              </a:ext>
            </a:extLst>
          </p:cNvSpPr>
          <p:nvPr>
            <p:ph type="sldNum" sz="quarter" idx="4294967295"/>
          </p:nvPr>
        </p:nvSpPr>
        <p:spPr>
          <a:solidFill>
            <a:schemeClr val="bg2">
              <a:shade val="50000"/>
            </a:schemeClr>
          </a:solidFill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431DD366-28AE-4825-E0A5-DE709DEB168B}" type="slidenum">
              <a:t>19</a:t>
            </a:fld>
          </a:p>
        </p:txBody>
      </p:sp>
      <p:pic>
        <p:nvPicPr>
          <p:cNvPr id="4" name="SlideText1"/>
          <p:cNvPicPr>
            <a:picLocks noGrp="1" noChangeArrowheads="1" noChangeAspect="1"/>
            <a:extLst>
              <a:ext uri="smNativeData">
                <pr:smNativeData xmlns:pr="smNativeData" val="SMDATA_15_/a+XXRMAAAAlAAAAEQAAAC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g8C6Bf///wEAAAAAAAAAAAAAAAAAAAAAAAAAAAAAAAAAAAAAAAAAAAAAAAJ/f38A8vLyA8zMzADAwP8Af39/AAAAAAAAAAAAAAAAAP///wAAAAAAIQAAABgAAAAUAAAAHyYAAHEOAABARwAAFyEAABAAAAAmAAAACAAAAAGBAAD/////"/>
              </a:ext>
            </a:extLst>
          </p:cNvPicPr>
          <p:nvPr>
            <p:ph type="clipArt" idx="2"/>
          </p:nvPr>
        </p:nvPicPr>
        <p:blipFill>
          <a:blip r:embed="rId2"/>
          <a:stretch>
            <a:fillRect/>
          </a:stretch>
        </p:blipFill>
        <p:spPr>
          <a:xfrm>
            <a:off x="6196965" y="2347595"/>
            <a:ext cx="5385435" cy="303149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SlideText2"/>
          <p:cNvPicPr>
            <a:picLocks noGrp="1" noChangeArrowheads="1" noChangeAspect="1"/>
            <a:extLst>
              <a:ext uri="smNativeData">
                <pr:smNativeData xmlns:pr="smNativeData" val="SMDATA_15_/a+XXRMAAAAlAAAAEQAAAC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g8C6Bf///wEAAAAAAAAAAAAAAAAAAAAAAAAAAAAAAAAAAAAAAAAAAAAAAAJ/f38A8vLyA8zMzADAwP8Af39/AAAAAAAAAAAAAAAAAP///wAAAAAAIQAAABgAAAAUAAAAwAMAAAcMAADhJAAAgiMAABAAAAAmAAAACAAAAAGBAAD/////"/>
              </a:ext>
            </a:extLst>
          </p:cNvPicPr>
          <p:nvPr>
            <p:ph type="clipArt" idx="1"/>
          </p:nvPr>
        </p:nvPicPr>
        <p:blipFill>
          <a:blip r:embed="rId3"/>
          <a:stretch>
            <a:fillRect/>
          </a:stretch>
        </p:blipFill>
        <p:spPr>
          <a:xfrm>
            <a:off x="609600" y="1955165"/>
            <a:ext cx="5385435" cy="381698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ChGQAAGycAAF8xAABZKQAAEAAAACYAAAAIAAAAAAAAAAAAAAA="/>
              </a:ext>
            </a:extLst>
          </p:cNvSpPr>
          <p:nvPr>
            <p:ph type="ftr" sz="quarter" idx="4294967295"/>
          </p:nvPr>
        </p:nvSpPr>
        <p:spPr/>
        <p:txBody>
          <a:bodyPr/>
          <a:lstStyle/>
          <a:p>
            <a:pPr/>
            <a:r>
              <a:t>robert@robertwgehl.org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/a+XXRMAAAAlAAAAZAAAAA8BAAAAkAAAAEgAAACQAAAASAAAAAAAAAABAAAAAAAAAAEAAABQAAAAAAAAAAAA4D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BAAAAAAAAAAAAAAko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BO6rEMAAAAEAAAAAAAAAAAAAAAAAAAAAAAAAAeAAAAaAAAAAAAAAAAAAAAAAAAAAAAAAAAAAAAECcAABAnAAAAAAAAAAAAAAAAAAAAAAAAAAAAAAAAAAAAAAAAAAAAABQAAAAAAAAAwMD/AAAAAABkAAAAMgAAAAAAAABkAAAAAAAAAH9/fwAKAAAAHwAAAFQAAAD///8B////AQAAAAAAAAAAAAAAAAAAAAAAAAAAAAAAAAAAAAAAAAAAAAAAAn9/fwDy8vIDzMzMAMDA/wB/f38AAAAAAAAAAAAAAAAAAAAAAAAAAAAhAAAAGAAAABQAAADAAwAAsAEAAEBHAAC4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cap="all"/>
            </a:pPr>
            <a:r>
              <a:t>The Faerie Queene</a:t>
            </a:r>
          </a:p>
        </p:txBody>
      </p:sp>
      <p:sp>
        <p:nvSpPr>
          <p:cNvPr id="3" name="SlideNumberArea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EAAAAAAAAAeHh4yv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FDCJgMMAAAAEAAAAAAAAAAAAAAAAAAAAAAAAAAeAAAAaAAAAAAAAAAAAAAAAAAAAAAAAAAAAAAAECcAABAnAAAAAAAAAAAAAAAAAAAAAAAAAAAAAAAAAAAAAAAAAAAAABQAAAAAAAAAwMD/AAAAAABkAAAAMgAAAAAAAABkAAAAAAAAAH9/fwAKAAAAHwAAAFQAAAB4eHjD////AQAAAAAAAAAAAAAAAAAAAAAAAAAAAAAAAAAAAAAAAAAAAAAAAn9/fwDy8vIDzMzMAMDA/wB/f38AAAAAAAAAAAAAAAAAAAAAAAAAAAAhAAAAGAAAABQAAADBNQAAGycAAEBHAABZKQAAEAAAACYAAAAIAAAAAAAAAAAAAAA="/>
              </a:ext>
            </a:extLst>
          </p:cNvSpPr>
          <p:nvPr>
            <p:ph type="sldNum" sz="quarter" idx="4294967295"/>
          </p:nvPr>
        </p:nvSpPr>
        <p:spPr/>
        <p:txBody>
          <a:bodyPr/>
          <a:lstStyle/>
          <a:p>
            <a:pPr/>
            <a:fld id="{31F92BD6-98DC-ACDD-9241-6E88650F643B}" type="slidenum">
              <a:t>2</a:t>
            </a:fld>
          </a:p>
        </p:txBody>
      </p:sp>
      <p:pic>
        <p:nvPicPr>
          <p:cNvPr id="4" name="SlideText1"/>
          <p:cNvPicPr>
            <a:picLocks noGrp="1" noChangeArrowheads="1" noChangeAspect="1"/>
            <a:extLst>
              <a:ext uri="smNativeData">
                <pr:smNativeData xmlns:pr="smNativeData" val="SMDATA_15_/a+XXRMAAAAlAAAAEQAAAC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AcAAAA4AAAAAAAAAAAAAAAAAAAA////AAAAAAAAAAAAAAAAAAAAAAAAAAAAAAAAAAAAAABkAAAAZAAAAAAAAAAjAAAABAAAAGQAAAAXAAAAFAAAAAAAAAAAAAAA/38AAP9/AAAAAAAACQAAAAQAAADAJyIPDAAAABAAAAAAAAAAAAAAAAAAAAAAAAAAHgAAAGgAAAAAAAAAAAAAAAAAAAAAAAAAAAAAABAnAAAQJwAAAAAAAAAAAAAAAAAAAAAAAAAAAAAAAAAAAAAAAAAAAAAUAAAAAAAAAMDA/wAAAAAAZAAAADIAAAAAAAAAZAAAAAAAAAB/f38ACgAAAB8AAABUAAAAg8C6Bf///wEAAAAAAAAAAAAAAAAAAAAAAAAAAAAAAAAAAAAAAAAAAAAAAAJ/f38A8vLyA8zMzADAwP8Af39/AAAAAAAAAAAAAAAAAP///wAAAAAAIQAAABgAAAAUAAAACBsAANgJAAD5LwAAsCUAABAAAAAmAAAACAAAAAGBAAD/////"/>
              </a:ext>
            </a:extLst>
          </p:cNvPicPr>
          <p:nvPr>
            <p:ph type="clipArt" idx="1"/>
          </p:nvPr>
        </p:nvPicPr>
        <p:blipFill>
          <a:blip r:embed="rId3"/>
          <a:stretch>
            <a:fillRect/>
          </a:stretch>
        </p:blipFill>
        <p:spPr>
          <a:xfrm>
            <a:off x="4394200" y="1600200"/>
            <a:ext cx="3404235" cy="452628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ChGQAAGycAAF8xAABZKQAAEAAAACYAAAAIAAAAAAAAAAAAAAA="/>
              </a:ext>
            </a:extLst>
          </p:cNvSpPr>
          <p:nvPr>
            <p:ph type="ftr" sz="quarter" idx="4294967295"/>
          </p:nvPr>
        </p:nvSpPr>
        <p:spPr/>
        <p:txBody>
          <a:bodyPr/>
          <a:lstStyle/>
          <a:p>
            <a:pPr/>
            <a:r>
              <a:t>robert@robertwgehl.org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/a+XXRMAAAAlAAAAZAAAAA8BAAAAkAAAAEgAAACQAAAASAAAAAAAAAABAAAAAAAAAAEAAABQAAAAAAAAAAAA4D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BAAAAAAAAAAAAAAko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HQAIAAMAAAAEAAAAAAAAAAAAAAAAAAAAAAAAAAeAAAAaAAAAAAAAAAAAAAAAAAAAAAAAAAAAAAAECcAABAnAAAAAAAAAAAAAAAAAAAAAAAAAAAAAAAAAAAAAAAAAAAAABQAAAAAAAAAwMD/AAAAAABkAAAAMgAAAAAAAABkAAAAAAAAAH9/fwAKAAAAHwAAAFQAAAD///8B////AQAAAAAAAAAAAAAAAAAAAAAAAAAAAAAAAAAAAAAAAAAAAAAAAn9/fwDy8vIDzMzMAMDA/wB/f38AAAAAAAAAAAAAAAAAAAAAAAAAAAAhAAAAGAAAABQAAADAAwAAsAEAAEBHAAC4CAAAEAAAACYAAAAIAAAAfHD///////8="/>
              </a:ext>
            </a:extLst>
          </p:cNvSpPr>
          <p:nvPr>
            <p:ph type="title"/>
          </p:nvPr>
        </p:nvSpPr>
        <p:spPr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>
              <a:defRPr cap="all"/>
            </a:pPr>
            <a:r>
              <a:t>social Engineers and Pickup Artists</a:t>
            </a:r>
          </a:p>
        </p:txBody>
      </p:sp>
      <p:sp>
        <p:nvSpPr>
          <p:cNvPr id="3" name="SlideNumberArea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EAAAAAAAAAeHh4yv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4eHjD////AQAAAAAAAAAAAAAAAAAAAAAAAAAAAAAAAAAAAAAAAAAAAAAAAn9/fwDy8vIDzMzMAMDA/wB/f38AAAAAAAAAAAAAAAAAAAAAAAAAAAAhAAAAGAAAABQAAADBNQAAGycAAEBHAABZKQAAEAAAACYAAAAIAAAAfHD///////8="/>
              </a:ext>
            </a:extLst>
          </p:cNvSpPr>
          <p:nvPr>
            <p:ph type="sldNum" sz="quarter" idx="4294967295"/>
          </p:nvPr>
        </p:nvSpPr>
        <p:spPr>
          <a:solidFill>
            <a:schemeClr val="bg2">
              <a:shade val="50000"/>
            </a:schemeClr>
          </a:solidFill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6E471034-7A83-12E6-CDFF-8CB35EB13BD9}" type="slidenum">
              <a:t>20</a:t>
            </a:fld>
          </a:p>
        </p:txBody>
      </p:sp>
      <p:pic>
        <p:nvPicPr>
          <p:cNvPr id="4" name="SlideText2"/>
          <p:cNvPicPr>
            <a:picLocks noGrp="1" noChangeArrowheads="1" noChangeAspect="1"/>
            <a:extLst>
              <a:ext uri="smNativeData">
                <pr:smNativeData xmlns:pr="smNativeData" val="SMDATA_15_/a+XXRMAAAAlAAAAEQAAAC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g8C6Bf///wEAAAAAAAAAAAAAAAAAAAAAAAAAAAAAAAAAAAAAAAAAAAAAAAJ/f38A8vLyA8zMzADAwP8Af39/AAAAAAAAAAAAAAAAAP///wAAAAAAIQAAABgAAAAUAAAAwAMAAPcKAADhJAAAkiQAABAAAAAmAAAACAAAAH3x////////"/>
              </a:ext>
            </a:extLst>
          </p:cNvPicPr>
          <p:nvPr>
            <p:ph type="clipArt" idx="1"/>
          </p:nvPr>
        </p:nvPicPr>
        <p:blipFill>
          <a:blip r:embed="rId2"/>
          <a:stretch>
            <a:fillRect/>
          </a:stretch>
        </p:blipFill>
        <p:spPr>
          <a:xfrm>
            <a:off x="609600" y="1782445"/>
            <a:ext cx="5385435" cy="416242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SlideText1"/>
          <p:cNvPicPr>
            <a:picLocks noGrp="1" noChangeArrowheads="1" noChangeAspect="1"/>
            <a:extLst>
              <a:ext uri="smNativeData">
                <pr:smNativeData xmlns:pr="smNativeData" val="SMDATA_15_/a+XXRMAAAAlAAAAEQAAAC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g8C6Bf///wEAAAAAAAAAAAAAAAAAAAAAAAAAAAAAAAAAAAAAAAAAAAAAAAJ/f38A8vLyA8zMzADAwP8Af39/AAAAAAAAAAAAAAAAAP///wAAAAAAIQAAABgAAAAUAAAAHyYAAHMOAABARwAAFiEAABAAAAAmAAAACAAAAH3x////////"/>
              </a:ext>
            </a:extLst>
          </p:cNvPicPr>
          <p:nvPr>
            <p:ph type="clipArt" idx="2"/>
          </p:nvPr>
        </p:nvPicPr>
        <p:blipFill>
          <a:blip r:embed="rId3"/>
          <a:stretch>
            <a:fillRect/>
          </a:stretch>
        </p:blipFill>
        <p:spPr>
          <a:xfrm>
            <a:off x="6196965" y="2348865"/>
            <a:ext cx="5385435" cy="302958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ChGQAAGycAAF8xAABZKQAAEAAAACYAAAAIAAAAAAAAAAAAAAA="/>
              </a:ext>
            </a:extLst>
          </p:cNvSpPr>
          <p:nvPr>
            <p:ph type="ftr" sz="quarter" idx="4294967295"/>
          </p:nvPr>
        </p:nvSpPr>
        <p:spPr/>
        <p:txBody>
          <a:bodyPr/>
          <a:lstStyle/>
          <a:p>
            <a:pPr/>
            <a:r>
              <a:t>robert@robertwgehl.org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/a+XXRMAAAAlAAAAZAAAAA8BAAAAkAAAAEgAAACQAAAASAAAAAAAAAABAAAAAAAAAAEAAABQAAAAAAAAAAAA4D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BAAAAAAAAAAAAAAko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oCAAAMAAAAEAAAAAAAAAAAAAAAAAAAAAAAAAAeAAAAaAAAAAAAAAAAAAAAAAAAAAAAAAAAAAAAECcAABAnAAAAAAAAAAAAAAAAAAAAAAAAAAAAAAAAAAAAAAAAAAAAABQAAAAAAAAAwMD/AAAAAABkAAAAMgAAAAAAAABkAAAAAAAAAH9/fwAKAAAAHwAAAFQAAAD///8B////AQAAAAAAAAAAAAAAAAAAAAAAAAAAAAAAAAAAAAAAAAAAAAAAAn9/fwDy8vIDzMzMAMDA/wB/f38AAAAAAAAAAAAAAAAAAAAAAAAAAAAhAAAAGAAAABQAAADAAwAAsAEAAEBHAAC4CAAAEAAAACYAAAAIAAAAfHD///////8="/>
              </a:ext>
            </a:extLst>
          </p:cNvSpPr>
          <p:nvPr>
            <p:ph type="title"/>
          </p:nvPr>
        </p:nvSpPr>
        <p:spPr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>
              <a:defRPr cap="all"/>
            </a:pPr>
            <a:r>
              <a:t>distinctions</a:t>
            </a:r>
          </a:p>
        </p:txBody>
      </p:sp>
      <p:sp>
        <p:nvSpPr>
          <p:cNvPr id="3" name="SlideNumberArea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EAAAAAAAAAeHh4yv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BoBAAAMAAAAEAAAAAAAAAAAAAAAAAAAAAAAAAAeAAAAaAAAAAAAAAAAAAAAAAAAAAAAAAAAAAAAECcAABAnAAAAAAAAAAAAAAAAAAAAAAAAAAAAAAAAAAAAAAAAAAAAABQAAAAAAAAAwMD/AAAAAABkAAAAMgAAAAAAAABkAAAAAAAAAH9/fwAKAAAAHwAAAFQAAAB4eHjD////AQAAAAAAAAAAAAAAAAAAAAAAAAAAAAAAAAAAAAAAAAAAAAAAAn9/fwDy8vIDzMzMAMDA/wB/f38AAAAAAAAAAAAAAAAAAAAAAAAAAAAhAAAAGAAAABQAAADBNQAAGycAAEBHAABZKQAAEAAAACYAAAAIAAAAfHD///////8="/>
              </a:ext>
            </a:extLst>
          </p:cNvSpPr>
          <p:nvPr>
            <p:ph type="sldNum" sz="quarter" idx="4294967295"/>
          </p:nvPr>
        </p:nvSpPr>
        <p:spPr>
          <a:solidFill>
            <a:schemeClr val="bg2">
              <a:shade val="50000"/>
            </a:schemeClr>
          </a:solidFill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4DD0F559-17A0-8503-EE68-E156BB2618B4}" type="slidenum">
              <a:t>21</a:t>
            </a:fld>
          </a:p>
        </p:txBody>
      </p:sp>
      <p:sp>
        <p:nvSpPr>
          <p:cNvPr id="4" name="SlideText2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DAAwAA2AkAAOEkAACwJQAAEAAAACYAAAAIAAAAAQAAAAAAAAA="/>
              </a:ext>
            </a:extLst>
          </p:cNvSpPr>
          <p:nvPr>
            <p:ph type="body" idx="1"/>
          </p:nvPr>
        </p:nvSpPr>
        <p:spPr>
          <a:xfrm>
            <a:off x="609600" y="1600200"/>
            <a:ext cx="5385435" cy="4526280"/>
          </a:xfrm>
        </p:spPr>
        <p:txBody>
          <a:bodyPr/>
          <a:lstStyle/>
          <a:p>
            <a:pPr/>
            <a:r>
              <a:t>Social engineers:</a:t>
            </a:r>
          </a:p>
          <a:p>
            <a:pPr lvl="1"/>
            <a:r>
              <a:t>adapt to each scenario</a:t>
            </a:r>
          </a:p>
          <a:p>
            <a:pPr lvl="1"/>
            <a:r>
              <a:t>adapt to each target</a:t>
            </a:r>
          </a:p>
          <a:p>
            <a:pPr lvl="1"/>
            <a:r>
              <a:t>Akin to the “joker” in Michel Serres’ theory of relations</a:t>
            </a:r>
          </a:p>
          <a:p>
            <a:pPr lvl="1"/>
          </a:p>
        </p:txBody>
      </p:sp>
      <p:sp>
        <p:nvSpPr>
          <p:cNvPr id="5" name="SlideText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AfJgAA2AkAAEBHAACwJQAAEAAAACYAAAAIAAAAAAAAAAAAAAA="/>
              </a:ext>
            </a:extLst>
          </p:cNvSpPr>
          <p:nvPr>
            <p:ph type="body" idx="2"/>
          </p:nvPr>
        </p:nvSpPr>
        <p:spPr/>
        <p:txBody>
          <a:bodyPr/>
          <a:lstStyle/>
          <a:p>
            <a:pPr/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ChGQAAGycAAF8xAABZKQAAEAAAACYAAAAIAAAAAAAAAAAAAAA="/>
              </a:ext>
            </a:extLst>
          </p:cNvSpPr>
          <p:nvPr>
            <p:ph type="ftr" sz="quarter" idx="4294967295"/>
          </p:nvPr>
        </p:nvSpPr>
        <p:spPr/>
        <p:txBody>
          <a:bodyPr/>
          <a:lstStyle/>
          <a:p>
            <a:pPr/>
            <a:r>
              <a:t>robert@robertwgehl.org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/a+XXRMAAAAlAAAAZAAAAA8BAAAAkAAAAEgAAACQAAAASAAAAAAAAAABAAAAAAAAAAEAAABQAAAAAAAAAAAA4D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BAAAAAAAAAAAAAAko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FkCAAAMAAAAEAAAAAAAAAAAAAAAAAAAAAAAAAAeAAAAaAAAAAAAAAAAAAAAAAAAAAAAAAAAAAAAECcAABAnAAAAAAAAAAAAAAAAAAAAAAAAAAAAAAAAAAAAAAAAAAAAABQAAAAAAAAAwMD/AAAAAABkAAAAMgAAAAAAAABkAAAAAAAAAH9/fwAKAAAAHwAAAFQAAAD///8B////AQAAAAAAAAAAAAAAAAAAAAAAAAAAAAAAAAAAAAAAAAAAAAAAAn9/fwDy8vIDzMzMAMDA/wB/f38AAAAAAAAAAAAAAAAAAAAAAAAAAAAhAAAAGAAAABQAAADAAwAAsAEAAEBHAAC4CAAAEAAAACYAAAAIAAAAfHD///////8="/>
              </a:ext>
            </a:extLst>
          </p:cNvSpPr>
          <p:nvPr>
            <p:ph type="title"/>
          </p:nvPr>
        </p:nvSpPr>
        <p:spPr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>
              <a:defRPr cap="all"/>
            </a:pPr>
            <a:r>
              <a:t>distinctions</a:t>
            </a:r>
          </a:p>
        </p:txBody>
      </p:sp>
      <p:sp>
        <p:nvSpPr>
          <p:cNvPr id="3" name="SlideNumberArea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EAAAAAAAAAeHh4yv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DCCowgMAAAAEAAAAAAAAAAAAAAAAAAAAAAAAAAeAAAAaAAAAAAAAAAAAAAAAAAAAAAAAAAAAAAAECcAABAnAAAAAAAAAAAAAAAAAAAAAAAAAAAAAAAAAAAAAAAAAAAAABQAAAAAAAAAwMD/AAAAAABkAAAAMgAAAAAAAABkAAAAAAAAAH9/fwAKAAAAHwAAAFQAAAB4eHjD////AQAAAAAAAAAAAAAAAAAAAAAAAAAAAAAAAAAAAAAAAAAAAAAAAn9/fwDy8vIDzMzMAMDA/wB/f38AAAAAAAAAAAAAAAAAAAAAAAAAAAAhAAAAGAAAABQAAADBNQAAGycAAEBHAABZKQAAEAAAACYAAAAIAAAAfHD///////8="/>
              </a:ext>
            </a:extLst>
          </p:cNvSpPr>
          <p:nvPr>
            <p:ph type="sldNum" sz="quarter" idx="4294967295"/>
          </p:nvPr>
        </p:nvSpPr>
        <p:spPr>
          <a:solidFill>
            <a:schemeClr val="bg2">
              <a:shade val="50000"/>
            </a:schemeClr>
          </a:solidFill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52AC1A40-0EBF-F9EC-F114-F8B9545A07AD}" type="slidenum">
              <a:t>22</a:t>
            </a:fld>
          </a:p>
        </p:txBody>
      </p:sp>
      <p:sp>
        <p:nvSpPr>
          <p:cNvPr id="4" name="SlideText2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Lg8AAA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DAAwAA2AkAAOEkAACwJQAAEAAAACYAAAAIAAAAAQAAAAAAAAA="/>
              </a:ext>
            </a:extLst>
          </p:cNvSpPr>
          <p:nvPr>
            <p:ph type="body" idx="1"/>
          </p:nvPr>
        </p:nvSpPr>
        <p:spPr>
          <a:xfrm>
            <a:off x="609600" y="1600200"/>
            <a:ext cx="5385435" cy="4526280"/>
          </a:xfrm>
        </p:spPr>
        <p:txBody>
          <a:bodyPr/>
          <a:lstStyle/>
          <a:p>
            <a:pPr/>
            <a:r>
              <a:t>Social engineers:</a:t>
            </a:r>
          </a:p>
          <a:p>
            <a:pPr lvl="1"/>
            <a:r>
              <a:t>adapt to each scenario</a:t>
            </a:r>
          </a:p>
          <a:p>
            <a:pPr lvl="1"/>
            <a:r>
              <a:t>adapt to each target</a:t>
            </a:r>
          </a:p>
          <a:p>
            <a:pPr lvl="1"/>
            <a:r>
              <a:t>Akin to the “joker” in Michel Serres’ theory of relations</a:t>
            </a:r>
          </a:p>
          <a:p>
            <a:pPr lvl="1"/>
          </a:p>
        </p:txBody>
      </p:sp>
      <p:sp>
        <p:nvSpPr>
          <p:cNvPr id="5" name="SlideText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oCAAA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AfJgAA2AkAAEBHAACwJQAAEAAAACYAAAAIAAAAAAAAAAAAAAA="/>
              </a:ext>
            </a:extLst>
          </p:cNvSpPr>
          <p:nvPr>
            <p:ph type="body" idx="2"/>
          </p:nvPr>
        </p:nvSpPr>
        <p:spPr/>
        <p:txBody>
          <a:bodyPr/>
          <a:lstStyle/>
          <a:p>
            <a:pPr/>
            <a:r>
              <a:t>Pickup artists</a:t>
            </a:r>
          </a:p>
          <a:p>
            <a:pPr lvl="1"/>
            <a:r>
              <a:t>rutheless dedication to one’s inner/outer game</a:t>
            </a:r>
          </a:p>
          <a:p>
            <a:pPr lvl="1"/>
            <a:r>
              <a:t>move on to the next SHB 10/10</a:t>
            </a:r>
          </a:p>
          <a:p>
            <a:pPr lvl="1"/>
            <a:r>
              <a:t>asceticism driving towards being a “Venusian Artist”</a:t>
            </a:r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ChGQAAGycAAF8xAABZKQAAEAAAACYAAAAIAAAAAAAAAAAAAAA="/>
              </a:ext>
            </a:extLst>
          </p:cNvSpPr>
          <p:nvPr>
            <p:ph type="ftr" sz="quarter" idx="4294967295"/>
          </p:nvPr>
        </p:nvSpPr>
        <p:spPr/>
        <p:txBody>
          <a:bodyPr/>
          <a:lstStyle/>
          <a:p>
            <a:pPr/>
            <a:r>
              <a:t>robert@robertwgehl.org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/a+XXRMAAAAlAAAAZAAAAA8BAAAAkAAAAEgAAACQAAAASAAAAAAAAAABAAAAAAAAAAEAAABQAAAAAAAAAAAA4D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BAAAAAAAAAAAAAAko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GVXBAAMAAAAEAAAAAAAAAAAAAAAAAAAAAAAAAAeAAAAaAAAAAAAAAAAAAAAAAAAAAAAAAAAAAAAECcAABAnAAAAAAAAAAAAAAAAAAAAAAAAAAAAAAAAAAAAAAAAAAAAABQAAAAAAAAAwMD/AAAAAABkAAAAMgAAAAAAAABkAAAAAAAAAH9/fwAKAAAAHwAAAFQAAAD///8B////AQAAAAAAAAAAAAAAAAAAAAAAAAAAAAAAAAAAAAAAAAAAAAAAAn9/fwDy8vIDzMzMAMDA/wB/f38AAAAAAAAAAAAAAAAAAAAAAAAAAAAhAAAAGAAAABQAAADAAwAAsAEAAEBHAAC4CAAAEAAAACYAAAAIAAAAfHD///////8="/>
              </a:ext>
            </a:extLst>
          </p:cNvSpPr>
          <p:nvPr>
            <p:ph type="title"/>
          </p:nvPr>
        </p:nvSpPr>
        <p:spPr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>
              <a:defRPr cap="all"/>
            </a:pPr>
            <a:r>
              <a:t>distinctions</a:t>
            </a:r>
          </a:p>
        </p:txBody>
      </p:sp>
      <p:sp>
        <p:nvSpPr>
          <p:cNvPr id="3" name="SlideNumberArea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EAAAAAAAAAeHh4yv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4eHjD////AQAAAAAAAAAAAAAAAAAAAAAAAAAAAAAAAAAAAAAAAAAAAAAAAn9/fwDy8vIDzMzMAMDA/wB/f38AAAAAAAAAAAAAAAAAAAAAAAAAAAAhAAAAGAAAABQAAADBNQAAGycAAEBHAABZKQAAEAAAACYAAAAIAAAAfHD///////8="/>
              </a:ext>
            </a:extLst>
          </p:cNvSpPr>
          <p:nvPr>
            <p:ph type="sldNum" sz="quarter" idx="4294967295"/>
          </p:nvPr>
        </p:nvSpPr>
        <p:spPr>
          <a:solidFill>
            <a:schemeClr val="bg2">
              <a:shade val="50000"/>
            </a:schemeClr>
          </a:solidFill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1EF2D6C6-88F3-A720-BD4A-7E7598044B2B}" type="slidenum">
              <a:t>23</a:t>
            </a:fld>
          </a:p>
        </p:txBody>
      </p:sp>
      <p:sp>
        <p:nvSpPr>
          <p:cNvPr id="4" name="SlideText2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DAAwAA2AkAAOEkAACwJQAAEAAAACYAAAAIAAAAAQAAAAAAAAA="/>
              </a:ext>
            </a:extLst>
          </p:cNvSpPr>
          <p:nvPr>
            <p:ph type="body" idx="1"/>
          </p:nvPr>
        </p:nvSpPr>
        <p:spPr>
          <a:xfrm>
            <a:off x="609600" y="1600200"/>
            <a:ext cx="5385435" cy="4526280"/>
          </a:xfrm>
        </p:spPr>
        <p:txBody>
          <a:bodyPr/>
          <a:lstStyle/>
          <a:p>
            <a:pPr/>
            <a:r>
              <a:t>Social engineers:</a:t>
            </a:r>
          </a:p>
          <a:p>
            <a:pPr lvl="1"/>
            <a:r>
              <a:t>adapt to each scenario</a:t>
            </a:r>
          </a:p>
          <a:p>
            <a:pPr lvl="1"/>
            <a:r>
              <a:t>adapt to each target</a:t>
            </a:r>
          </a:p>
          <a:p>
            <a:pPr lvl="1"/>
            <a:r>
              <a:t>Akin to the “joker” in Michel Serres’ theory of relations</a:t>
            </a:r>
          </a:p>
          <a:p>
            <a:pPr lvl="1"/>
          </a:p>
        </p:txBody>
      </p:sp>
      <p:pic>
        <p:nvPicPr>
          <p:cNvPr id="5" name="SlideText1"/>
          <p:cNvPicPr>
            <a:picLocks noGrp="1" noChangeArrowheads="1" noChangeAspect="1"/>
            <a:extLst>
              <a:ext uri="smNativeData">
                <pr:smNativeData xmlns:pr="smNativeData" val="SMDATA_15_/a+XXRMAAAAlAAAAEQAAAC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g8C6Bf///wEAAAAAAAAAAAAAAAAAAAAAAAAAAAAAAAAAAAAAAAAAAAAAAAJ/f38A8vLyA8zMzADAwP8Af39/AAAAAAAAAAAAAAAAAP///wAAAAAAIQAAABgAAAAUAAAAPCwAANgJAAAkQQAAsCUAABAAAAAmAAAACAAAAAGBAAD/////"/>
              </a:ext>
            </a:extLst>
          </p:cNvPicPr>
          <p:nvPr>
            <p:ph type="clipArt" idx="2"/>
          </p:nvPr>
        </p:nvPicPr>
        <p:blipFill>
          <a:blip r:embed="rId2"/>
          <a:stretch>
            <a:fillRect/>
          </a:stretch>
        </p:blipFill>
        <p:spPr>
          <a:xfrm>
            <a:off x="7190740" y="1600200"/>
            <a:ext cx="3398520" cy="452628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ChGQAAGycAAF8xAABZKQAAEAAAACYAAAAIAAAAAAAAAAAAAAA="/>
              </a:ext>
            </a:extLst>
          </p:cNvSpPr>
          <p:nvPr>
            <p:ph type="ftr" sz="quarter" idx="4294967295"/>
          </p:nvPr>
        </p:nvSpPr>
        <p:spPr/>
        <p:txBody>
          <a:bodyPr/>
          <a:lstStyle/>
          <a:p>
            <a:pPr/>
            <a:r>
              <a:t>robert@robertwgehl.org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/a+XXRMAAAAlAAAAZAAAAA8BAAAAkAAAAEgAAACQAAAASAAAAAAAAAABAAAAAAAAAAEAAABQAAAAAAAAAAAA4D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BAAAAAAAAAAAAAAko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GUUAAAMAAAAEAAAAAAAAAAAAAAAAAAAAAAAAAAeAAAAaAAAAAAAAAAAAAAAAAAAAAAAAAAAAAAAECcAABAnAAAAAAAAAAAAAAAAAAAAAAAAAAAAAAAAAAAAAAAAAAAAABQAAAAAAAAAwMD/AAAAAABkAAAAMgAAAAAAAABkAAAAAAAAAH9/fwAKAAAAHwAAAFQAAAD///8B////AQAAAAAAAAAAAAAAAAAAAAAAAAAAAAAAAAAAAAAAAAAAAAAAAn9/fwDy8vIDzMzMAMDA/wB/f38AAAAAAAAAAAAAAAAAAAAAAAAAAAAhAAAAGAAAABQAAADAAwAAsAEAAEBHAAC4CAAAEAAAACYAAAAIAAAAfHD///////8="/>
              </a:ext>
            </a:extLst>
          </p:cNvSpPr>
          <p:nvPr>
            <p:ph type="title"/>
          </p:nvPr>
        </p:nvSpPr>
        <p:spPr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>
              <a:defRPr cap="all"/>
            </a:pPr>
            <a:r>
              <a:t>distinctions</a:t>
            </a:r>
          </a:p>
        </p:txBody>
      </p:sp>
      <p:sp>
        <p:nvSpPr>
          <p:cNvPr id="3" name="SlideNumberArea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EAAAAAAAAAeHh4yv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DadwwMAAAAEAAAAAAAAAAAAAAAAAAAAAAAAAAeAAAAaAAAAAAAAAAAAAAAAAAAAAAAAAAAAAAAECcAABAnAAAAAAAAAAAAAAAAAAAAAAAAAAAAAAAAAAAAAAAAAAAAABQAAAAAAAAAwMD/AAAAAABkAAAAMgAAAAAAAABkAAAAAAAAAH9/fwAKAAAAHwAAAFQAAAB4eHjD////AQAAAAAAAAAAAAAAAAAAAAAAAAAAAAAAAAAAAAAAAAAAAAAAAn9/fwDy8vIDzMzMAMDA/wB/f38AAAAAAAAAAAAAAAAAAAAAAAAAAAAhAAAAGAAAABQAAADBNQAAGycAAEBHAABZKQAAEAAAACYAAAAIAAAAfHD///////8="/>
              </a:ext>
            </a:extLst>
          </p:cNvSpPr>
          <p:nvPr>
            <p:ph type="sldNum" sz="quarter" idx="4294967295"/>
          </p:nvPr>
        </p:nvSpPr>
        <p:spPr>
          <a:solidFill>
            <a:schemeClr val="bg2">
              <a:shade val="50000"/>
            </a:schemeClr>
          </a:solidFill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17FD938C-C2FA-A865-B445-3430DD0B4261}" type="slidenum">
              <a:t>24</a:t>
            </a:fld>
          </a:p>
        </p:txBody>
      </p:sp>
      <p:sp>
        <p:nvSpPr>
          <p:cNvPr id="4" name="SlideText2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GVzAwA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DAAwAA2AkAAOEkAACwJQAAEAAAACYAAAAIAAAAAQAAAAAAAAA="/>
              </a:ext>
            </a:extLst>
          </p:cNvSpPr>
          <p:nvPr>
            <p:ph type="body" idx="1"/>
          </p:nvPr>
        </p:nvSpPr>
        <p:spPr>
          <a:xfrm>
            <a:off x="609600" y="1600200"/>
            <a:ext cx="5385435" cy="4526280"/>
          </a:xfrm>
        </p:spPr>
        <p:txBody>
          <a:bodyPr/>
          <a:lstStyle/>
          <a:p>
            <a:pPr/>
            <a:r>
              <a:t>Social engineers:</a:t>
            </a:r>
          </a:p>
          <a:p>
            <a:pPr lvl="1"/>
            <a:r>
              <a:t>adapt to each scenario</a:t>
            </a:r>
          </a:p>
          <a:p>
            <a:pPr lvl="1"/>
            <a:r>
              <a:t>adapt to each target</a:t>
            </a:r>
          </a:p>
          <a:p>
            <a:pPr lvl="1"/>
            <a:r>
              <a:t>Akin to the “joker” in Michel Serres’ theory of relations</a:t>
            </a:r>
          </a:p>
          <a:p>
            <a:pPr lvl="1"/>
          </a:p>
        </p:txBody>
      </p:sp>
      <p:pic>
        <p:nvPicPr>
          <p:cNvPr id="5" name="SlideText1"/>
          <p:cNvPicPr>
            <a:picLocks noGrp="1" noChangeArrowheads="1" noChangeAspect="1"/>
            <a:extLst>
              <a:ext uri="smNativeData">
                <pr:smNativeData xmlns:pr="smNativeData" val="SMDATA_15_/a+XXRMAAAAlAAAAEQAAAC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g8C6Bf///wEAAAAAAAAAAAAAAAAAAAAAAAAAAAAAAAAAAAAAAAAAAAAAAAJ/f38A8vLyA8zMzADAwP8Af39/AAAAAAAAAAAAAAAAAP///wAAAAAAIQAAABgAAAAUAAAAuCkAANgJAACnQwAAsCUAABAAAAAmAAAACAAAAAGHAAD/////"/>
              </a:ext>
            </a:extLst>
          </p:cNvPicPr>
          <p:nvPr>
            <p:ph type="clipArt" idx="2"/>
          </p:nvPr>
        </p:nvPicPr>
        <p:blipFill>
          <a:blip r:embed="rId2"/>
          <a:stretch>
            <a:fillRect/>
          </a:stretch>
        </p:blipFill>
        <p:spPr>
          <a:xfrm flipH="1">
            <a:off x="6781800" y="1600200"/>
            <a:ext cx="4215765" cy="452628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ChGQAAGycAAF8xAABZKQAAEAAAACYAAAAIAAAAAAAAAAAAAAA="/>
              </a:ext>
            </a:extLst>
          </p:cNvSpPr>
          <p:nvPr>
            <p:ph type="ftr" sz="quarter" idx="4294967295"/>
          </p:nvPr>
        </p:nvSpPr>
        <p:spPr/>
        <p:txBody>
          <a:bodyPr/>
          <a:lstStyle/>
          <a:p>
            <a:pPr/>
            <a:r>
              <a:t>robert@robertwgehl.org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/a+XXRMAAAAlAAAAZAAAAA8BAAAAkAAAAEgAAACQAAAASAAAAAAAAAABAAAAAAAAAAEAAABQAAAAAAAAAAAA4D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BAAAAAAAAAAAAAAko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EMEAAAMAAAAEAAAAAAAAAAAAAAAAAAAAAAAAAAeAAAAaAAAAAAAAAAAAAAAAAAAAAAAAAAAAAAAECcAABAnAAAAAAAAAAAAAAAAAAAAAAAAAAAAAAAAAAAAAAAAAAAAABQAAAAAAAAAwMD/AAAAAABkAAAAMgAAAAAAAABkAAAAAAAAAH9/fwAKAAAAHwAAAFQAAAD///8B////AQAAAAAAAAAAAAAAAAAAAAAAAAAAAAAAAAAAAAAAAAAAAAAAAn9/fwDy8vIDzMzMAMDA/wB/f38AAAAAAAAAAAAAAAAAAAAAAAAAAAAhAAAAGAAAABQAAADAAwAAsAEAAEBHAAC4CAAAEAAAACYAAAAIAAAAfHD///////8="/>
              </a:ext>
            </a:extLst>
          </p:cNvSpPr>
          <p:nvPr>
            <p:ph type="title"/>
          </p:nvPr>
        </p:nvSpPr>
        <p:spPr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>
              <a:defRPr cap="all"/>
            </a:pPr>
            <a:r>
              <a:t>distinctions</a:t>
            </a:r>
          </a:p>
        </p:txBody>
      </p:sp>
      <p:sp>
        <p:nvSpPr>
          <p:cNvPr id="3" name="SlideNumberArea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EAAAAAAAAAeHh4yv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I0kAAAMAAAAEAAAAAAAAAAAAAAAAAAAAAAAAAAeAAAAaAAAAAAAAAAAAAAAAAAAAAAAAAAAAAAAECcAABAnAAAAAAAAAAAAAAAAAAAAAAAAAAAAAAAAAAAAAAAAAAAAABQAAAAAAAAAwMD/AAAAAABkAAAAMgAAAAAAAABkAAAAAAAAAH9/fwAKAAAAHwAAAFQAAAB4eHjD////AQAAAAAAAAAAAAAAAAAAAAAAAAAAAAAAAAAAAAAAAAAAAAAAAn9/fwDy8vIDzMzMAMDA/wB/f38AAAAAAAAAAAAAAAAAAAAAAAAAAAAhAAAAGAAAABQAAADBNQAAGycAAEBHAABZKQAAEAAAACYAAAAIAAAAfHD///////8="/>
              </a:ext>
            </a:extLst>
          </p:cNvSpPr>
          <p:nvPr>
            <p:ph type="sldNum" sz="quarter" idx="4294967295"/>
          </p:nvPr>
        </p:nvSpPr>
        <p:spPr>
          <a:solidFill>
            <a:schemeClr val="bg2">
              <a:shade val="50000"/>
            </a:schemeClr>
          </a:solidFill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1F925EBF-F1F2-C7A8-BC2A-07FD10644A52}" type="slidenum">
              <a:t>25</a:t>
            </a:fld>
          </a:p>
        </p:txBody>
      </p:sp>
      <p:sp>
        <p:nvSpPr>
          <p:cNvPr id="4" name="SlideText2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oCAAA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DAAwAA2AkAAOEkAACwJQAAEAAAACYAAAAIAAAAAQAAAAAAAAA="/>
              </a:ext>
            </a:extLst>
          </p:cNvSpPr>
          <p:nvPr>
            <p:ph type="body" idx="1"/>
          </p:nvPr>
        </p:nvSpPr>
        <p:spPr>
          <a:xfrm>
            <a:off x="609600" y="1600200"/>
            <a:ext cx="5385435" cy="4526280"/>
          </a:xfrm>
        </p:spPr>
        <p:txBody>
          <a:bodyPr/>
          <a:lstStyle/>
          <a:p>
            <a:pPr/>
            <a:r>
              <a:t>Social engineers:</a:t>
            </a:r>
          </a:p>
          <a:p>
            <a:pPr lvl="1"/>
            <a:r>
              <a:t>adapt to each scenario</a:t>
            </a:r>
          </a:p>
          <a:p>
            <a:pPr lvl="1"/>
            <a:r>
              <a:t>adapt to each target</a:t>
            </a:r>
          </a:p>
          <a:p>
            <a:pPr lvl="1"/>
            <a:r>
              <a:t>Akin to the “joker” in Michel Serres’ theory of relations</a:t>
            </a:r>
          </a:p>
          <a:p>
            <a:pPr lvl="1"/>
          </a:p>
        </p:txBody>
      </p:sp>
      <p:pic>
        <p:nvPicPr>
          <p:cNvPr id="5" name="SlideText1"/>
          <p:cNvPicPr>
            <a:picLocks noGrp="1" noChangeArrowheads="1" noChangeAspect="1"/>
            <a:extLst>
              <a:ext uri="smNativeData">
                <pr:smNativeData xmlns:pr="smNativeData" val="SMDATA_15_/a+XXRMAAAAlAAAAEQAAAC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AcAAAA4AAAAAAAAAAAAAAAAAAAA////AAAAAAAAAAAAAAAAAAAAAAAAAAAAAAAAAAAAAABkAAAAZAAAAAAAAAAjAAAABAAAAGQAAAAXAAAAFAAAAAAAAAAAAAAA/38AAP9/AAAAAAAACQAAAAQAAABw6f4DDAAAABAAAAAAAAAAAAAAAAAAAAAAAAAAHgAAAGgAAAAAAAAAAAAAAAAAAAAAAAAAAAAAABAnAAAQJwAAAAAAAAAAAAAAAAAAAAAAAAAAAAAAAAAAAAAAAAAAAAAUAAAAAAAAAMDA/wAAAAAAZAAAADIAAAAAAAAAZAAAAAAAAAB/f38ACgAAAB8AAABUAAAAg8C6Bf///wEAAAAAAAAAAAAAAAAAAAAAAAAAAAAAAAAAAAAAAAAAAAAAAAJ/f38A8vLyA8zMzADAwP8Af39/AAAAAAAAAAAAAAAAAP///wAAAAAAIQAAABgAAAAUAAAAHyYAAMANAABARwAAyCEAABAAAAAmAAAACAAAAAGBAAD/////"/>
              </a:ext>
            </a:extLst>
          </p:cNvPicPr>
          <p:nvPr>
            <p:ph type="clipArt" idx="2"/>
          </p:nvPr>
        </p:nvPicPr>
        <p:blipFill>
          <a:blip r:embed="rId2"/>
          <a:stretch>
            <a:fillRect/>
          </a:stretch>
        </p:blipFill>
        <p:spPr>
          <a:xfrm>
            <a:off x="6196965" y="2235200"/>
            <a:ext cx="5385435" cy="325628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ChGQAAGycAAF8xAABZKQAAEAAAACYAAAAIAAAAAAAAAAAAAAA="/>
              </a:ext>
            </a:extLst>
          </p:cNvSpPr>
          <p:nvPr>
            <p:ph type="ftr" sz="quarter" idx="4294967295"/>
          </p:nvPr>
        </p:nvSpPr>
        <p:spPr/>
        <p:txBody>
          <a:bodyPr/>
          <a:lstStyle/>
          <a:p>
            <a:pPr/>
            <a:r>
              <a:t>robert@robertwgehl.org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/a+XXRMAAAAlAAAAZAAAAA8BAAAAkAAAAEgAAACQAAAASAAAAAAAAAABAAAAAAAAAAEAAABQAAAAAAAAAAAA4D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BAAAAAAAAAAAAAAko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MAJAAAMAAAAEAAAAAAAAAAAAAAAAAAAAAAAAAAeAAAAaAAAAAAAAAAAAAAAAAAAAAAAAAAAAAAAECcAABAnAAAAAAAAAAAAAAAAAAAAAAAAAAAAAAAAAAAAAAAAAAAAABQAAAAAAAAAwMD/AAAAAABkAAAAMgAAAAAAAABkAAAAAAAAAH9/fwAKAAAAHwAAAFQAAAD///8B////AQAAAAAAAAAAAAAAAAAAAAAAAAAAAAAAAAAAAAAAAAAAAAAAAn9/fwDy8vIDzMzMAMDA/wB/f38AAAAAAAAAAAAAAAAAAAAAAAAAAAAhAAAAGAAAABQAAADAAwAAsAEAAEBHAAC4CAAAEAAAACYAAAAIAAAAfHD///////8="/>
              </a:ext>
            </a:extLst>
          </p:cNvSpPr>
          <p:nvPr>
            <p:ph type="title"/>
          </p:nvPr>
        </p:nvSpPr>
        <p:spPr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>
              <a:defRPr cap="all"/>
            </a:pPr>
            <a:r>
              <a:t>distinctions</a:t>
            </a:r>
          </a:p>
        </p:txBody>
      </p:sp>
      <p:sp>
        <p:nvSpPr>
          <p:cNvPr id="3" name="SlideNumberArea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EAAAAAAAAAeHh4yv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KMKAAAMAAAAEAAAAAAAAAAAAAAAAAAAAAAAAAAeAAAAaAAAAAAAAAAAAAAAAAAAAAAAAAAAAAAAECcAABAnAAAAAAAAAAAAAAAAAAAAAAAAAAAAAAAAAAAAAAAAAAAAABQAAAAAAAAAwMD/AAAAAABkAAAAMgAAAAAAAABkAAAAAAAAAH9/fwAKAAAAHwAAAFQAAAB4eHjD////AQAAAAAAAAAAAAAAAAAAAAAAAAAAAAAAAAAAAAAAAAAAAAAAAn9/fwDy8vIDzMzMAMDA/wB/f38AAAAAAAAAAAAAAAAAAAAAAAAAAAAhAAAAGAAAABQAAADBNQAAGycAAEBHAABZKQAAEAAAACYAAAAIAAAAfHD///////8="/>
              </a:ext>
            </a:extLst>
          </p:cNvSpPr>
          <p:nvPr>
            <p:ph type="sldNum" sz="quarter" idx="4294967295"/>
          </p:nvPr>
        </p:nvSpPr>
        <p:spPr>
          <a:solidFill>
            <a:schemeClr val="bg2">
              <a:shade val="50000"/>
            </a:schemeClr>
          </a:solidFill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13FB73AB-E5FE-AE85-B043-13D03D0D4646}" type="slidenum">
              <a:t>26</a:t>
            </a:fld>
          </a:p>
        </p:txBody>
      </p:sp>
      <p:sp>
        <p:nvSpPr>
          <p:cNvPr id="4" name="SlideText2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GoAdQA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DAAwAA2AkAAOEkAACwJQAAEAAAACYAAAAIAAAAAQAAAAAAAAA="/>
              </a:ext>
            </a:extLst>
          </p:cNvSpPr>
          <p:nvPr>
            <p:ph type="body" idx="1"/>
          </p:nvPr>
        </p:nvSpPr>
        <p:spPr>
          <a:xfrm>
            <a:off x="609600" y="1600200"/>
            <a:ext cx="5385435" cy="4526280"/>
          </a:xfrm>
        </p:spPr>
        <p:txBody>
          <a:bodyPr/>
          <a:lstStyle/>
          <a:p>
            <a:pPr/>
            <a:r>
              <a:t>Social engineers:</a:t>
            </a:r>
          </a:p>
          <a:p>
            <a:pPr lvl="1"/>
            <a:r>
              <a:t>adapt to each scenario</a:t>
            </a:r>
          </a:p>
          <a:p>
            <a:pPr lvl="1"/>
            <a:r>
              <a:t>adapt to each target</a:t>
            </a:r>
          </a:p>
          <a:p>
            <a:pPr lvl="1"/>
            <a:r>
              <a:t>Akin to the “joker” in Michel Serres’ theory of relations</a:t>
            </a:r>
          </a:p>
          <a:p>
            <a:pPr lvl="1"/>
          </a:p>
        </p:txBody>
      </p:sp>
      <p:pic>
        <p:nvPicPr>
          <p:cNvPr id="5" name="SlideText1"/>
          <p:cNvPicPr>
            <a:picLocks noGrp="1" noChangeArrowheads="1" noChangeAspect="1"/>
            <a:extLst>
              <a:ext uri="smNativeData">
                <pr:smNativeData xmlns:pr="smNativeData" val="SMDATA_15_/a+XXRMAAAAlAAAAEQAAAC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g8C6Bf///wEAAAAAAAAAAAAAAAAAAAAAAAAAAAAAAAAAAAAAAAAAAAAAAAJ/f38A8vLyA8zMzADAwP8Af39/AAAAAAAAAAAAAAAAAP///wAAAAAAIQAAABgAAAAUAAAAjisAANgJAADSQQAAsCUAABAAAAAmAAAACAAAAAGBAAD/////"/>
              </a:ext>
            </a:extLst>
          </p:cNvPicPr>
          <p:nvPr>
            <p:ph type="clipArt" idx="2"/>
          </p:nvPr>
        </p:nvPicPr>
        <p:blipFill>
          <a:blip r:embed="rId2"/>
          <a:stretch>
            <a:fillRect/>
          </a:stretch>
        </p:blipFill>
        <p:spPr>
          <a:xfrm>
            <a:off x="7080250" y="1600200"/>
            <a:ext cx="3619500" cy="452628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ChGQAAGycAAF8xAABZKQAAEAAAACYAAAAIAAAAAAAAAAAAAAA="/>
              </a:ext>
            </a:extLst>
          </p:cNvSpPr>
          <p:nvPr>
            <p:ph type="ftr" sz="quarter" idx="4294967295"/>
          </p:nvPr>
        </p:nvSpPr>
        <p:spPr/>
        <p:txBody>
          <a:bodyPr/>
          <a:lstStyle/>
          <a:p>
            <a:pPr/>
            <a:r>
              <a:t>robert@robertwgehl.org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/a+XXRMAAAAlAAAAZAAAAA8BAAAAkAAAAEgAAACQAAAASAAAAAAAAAABAAAAAAAAAAEAAABQAAAAAAAAAAAA4D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BAAAAAAAAAAAAAAko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FkCAAAMAAAAEAAAAAAAAAAAAAAAAAAAAAAAAAAeAAAAaAAAAAAAAAAAAAAAAAAAAAAAAAAAAAAAECcAABAnAAAAAAAAAAAAAAAAAAAAAAAAAAAAAAAAAAAAAAAAAAAAABQAAAAAAAAAwMD/AAAAAABkAAAAMgAAAAAAAABkAAAAAAAAAH9/fwAKAAAAHwAAAFQAAAD///8B////AQAAAAAAAAAAAAAAAAAAAAAAAAAAAAAAAAAAAAAAAAAAAAAAAn9/fwDy8vIDzMzMAMDA/wB/f38AAAAAAAAAAAAAAAAAAAAAAAAAAAAhAAAAGAAAABQAAADAAwAAsAEAAEBHAAC4CAAAEAAAACYAAAAIAAAAfHD///////8="/>
              </a:ext>
            </a:extLst>
          </p:cNvSpPr>
          <p:nvPr>
            <p:ph type="title"/>
          </p:nvPr>
        </p:nvSpPr>
        <p:spPr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>
              <a:defRPr cap="all"/>
            </a:pPr>
            <a:r>
              <a:t>distinctions</a:t>
            </a:r>
          </a:p>
        </p:txBody>
      </p:sp>
      <p:sp>
        <p:nvSpPr>
          <p:cNvPr id="3" name="SlideNumberArea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EAAAAAAAAAeHh4yv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DCCowgMAAAAEAAAAAAAAAAAAAAAAAAAAAAAAAAeAAAAaAAAAAAAAAAAAAAAAAAAAAAAAAAAAAAAECcAABAnAAAAAAAAAAAAAAAAAAAAAAAAAAAAAAAAAAAAAAAAAAAAABQAAAAAAAAAwMD/AAAAAABkAAAAMgAAAAAAAABkAAAAAAAAAH9/fwAKAAAAHwAAAFQAAAB4eHjD////AQAAAAAAAAAAAAAAAAAAAAAAAAAAAAAAAAAAAAAAAAAAAAAAAn9/fwDy8vIDzMzMAMDA/wB/f38AAAAAAAAAAAAAAAAAAAAAAAAAAAAhAAAAGAAAABQAAADBNQAAGycAAEBHAABZKQAAEAAAACYAAAAIAAAAfHD///////8="/>
              </a:ext>
            </a:extLst>
          </p:cNvSpPr>
          <p:nvPr>
            <p:ph type="sldNum" sz="quarter" idx="4294967295"/>
          </p:nvPr>
        </p:nvSpPr>
        <p:spPr>
          <a:solidFill>
            <a:schemeClr val="bg2">
              <a:shade val="50000"/>
            </a:schemeClr>
          </a:solidFill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52070BFC-B2BF-52FD-F1BF-44A845F10711}" type="slidenum">
              <a:t>27</a:t>
            </a:fld>
          </a:p>
        </p:txBody>
      </p:sp>
      <p:pic>
        <p:nvPicPr>
          <p:cNvPr id="4" name="SlideText2"/>
          <p:cNvPicPr>
            <a:picLocks noGrp="1" noChangeArrowheads="1" noChangeAspect="1"/>
            <a:extLst>
              <a:ext uri="smNativeData">
                <pr:smNativeData xmlns:pr="smNativeData" val="SMDATA_15_/a+XXRMAAAAlAAAAEQAAAC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g8C6Bf///wEAAAAAAAAAAAAAAAAAAAAAAAAAAAAAAAAAAAAAAAAAAAAAAAJ/f38A8vLyA8zMzADAwP8Af39/AAAAAAAAAAAAAAAAAP///wAAAAAAIQAAABgAAAAUAAAAwAMAAG4QAADhJAAAGh8AABAAAAAmAAAACAAAAH3x////////"/>
              </a:ext>
            </a:extLst>
          </p:cNvPicPr>
          <p:nvPr>
            <p:ph type="clipArt" idx="1"/>
          </p:nvPr>
        </p:nvPicPr>
        <p:blipFill>
          <a:blip r:embed="rId2"/>
          <a:stretch>
            <a:fillRect/>
          </a:stretch>
        </p:blipFill>
        <p:spPr>
          <a:xfrm>
            <a:off x="609600" y="2670810"/>
            <a:ext cx="5385435" cy="238506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SlideText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oCAAA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AfJgAA2AkAAEBHAACwJQAAEAAAACYAAAAIAAAAfHD///////8="/>
              </a:ext>
            </a:extLst>
          </p:cNvSpPr>
          <p:nvPr>
            <p:ph type="body" idx="2"/>
          </p:nvPr>
        </p:nvSpPr>
        <p:spPr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 marL="230505" marR="0" indent="-230505" algn="l" defTabSz="44958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•"/>
              <a:tabLst/>
            </a:pPr>
            <a:r>
              <a:t>Pickup artists</a:t>
            </a:r>
          </a:p>
          <a:p>
            <a:pPr lvl="1" marL="457200" marR="0" indent="-230505" algn="l" defTabSz="44958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–"/>
              <a:tabLst/>
            </a:pPr>
            <a:r>
              <a:t>rutheless dedication to one’s inner/outer game</a:t>
            </a:r>
          </a:p>
          <a:p>
            <a:pPr lvl="1" marL="457200" marR="0" indent="-230505" algn="l" defTabSz="44958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–"/>
              <a:tabLst/>
            </a:pPr>
            <a:r>
              <a:t>move on to the next SHB 10/10</a:t>
            </a:r>
          </a:p>
          <a:p>
            <a:pPr lvl="1" marL="457200" marR="0" indent="-230505" algn="l" defTabSz="44958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–"/>
              <a:tabLst/>
            </a:pPr>
            <a:r>
              <a:t>asceticism driving towards being a “Venusian Artist”</a:t>
            </a:r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ChGQAAGycAAF8xAABZKQAAEAAAACYAAAAIAAAAAAAAAAAAAAA="/>
              </a:ext>
            </a:extLst>
          </p:cNvSpPr>
          <p:nvPr>
            <p:ph type="ftr" sz="quarter" idx="4294967295"/>
          </p:nvPr>
        </p:nvSpPr>
        <p:spPr/>
        <p:txBody>
          <a:bodyPr/>
          <a:lstStyle/>
          <a:p>
            <a:pPr/>
            <a:r>
              <a:t>robert@robertwgehl.org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/a+XXRMAAAAlAAAAZAAAAA8BAAAAkAAAAEgAAACQAAAASAAAAAAAAAABAAAAAAAAAAEAAABQAAAAAAAAAAAA4D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BAAAAAAAAAAAAAAko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Dy8vIDzMzMAMDA/wB/f38AAAAAAAAAAAAAAAAAAAAAAAAAAAAhAAAAGAAAABQAAADAAwAAsAEAAEBHAAC4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cap="all"/>
            </a:pPr>
            <a:r>
              <a:t>What about Malengin?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oCAAA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DAAwAA2AkAAEBHAACwJQAAEAAAACYAAAAIAAAAAAAAAAAAAAA="/>
              </a:ext>
            </a:extLst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  <a:defRPr sz="2800"/>
            </a:pPr>
            <a:r>
              <a:t>“He broke, and did his bowels disentrayle;</a:t>
            </a:r>
          </a:p>
          <a:p>
            <a:pPr marL="0" indent="0">
              <a:buNone/>
              <a:defRPr sz="2800"/>
            </a:pPr>
            <a:r>
              <a:t>Crying in vaine for helpe, when helpe was past.</a:t>
            </a:r>
          </a:p>
          <a:p>
            <a:pPr marL="0" indent="0">
              <a:buNone/>
              <a:defRPr sz="2800"/>
            </a:pPr>
            <a:r>
              <a:t>So did deceipt the selfe deceiuer fayle,</a:t>
            </a:r>
          </a:p>
          <a:p>
            <a:pPr marL="0" indent="0">
              <a:buNone/>
              <a:defRPr sz="2800"/>
            </a:pPr>
            <a:r>
              <a:t>There they him left a carrion outcast;</a:t>
            </a:r>
          </a:p>
          <a:p>
            <a:pPr marL="0" indent="0">
              <a:buNone/>
              <a:defRPr sz="2800"/>
            </a:pPr>
            <a:r>
              <a:t>For beasts and foules to feede vpon for their repast.”</a:t>
            </a:r>
          </a:p>
          <a:p>
            <a:pPr marL="0" indent="0">
              <a:buNone/>
              <a:defRPr sz="2800"/>
            </a:pPr>
            <a:r>
              <a:t>	- </a:t>
            </a:r>
            <a:r>
              <a:rPr i="1"/>
              <a:t>The Faerie Queene</a:t>
            </a:r>
            <a:r>
              <a:t>, Book 5, Canto IX</a:t>
            </a:r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EAAAAAAAAAeHh4yv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4eHjD////AQAAAAAAAAAAAAAAAAAAAAAAAAAAAAAAAAAAAAAAAAAAAAAAAn9/fwDy8vIDzMzMAMDA/wB/f38AAAAAAAAAAAAAAAAAAAAAAAAAAAAhAAAAGAAAABQAAADBNQAAGycAAEBHAABZKQAAEAAAACYAAAAIAAAAAAAAAAAAAAA="/>
              </a:ext>
            </a:extLst>
          </p:cNvSpPr>
          <p:nvPr>
            <p:ph type="sldNum" sz="quarter" idx="4294967295"/>
          </p:nvPr>
        </p:nvSpPr>
        <p:spPr/>
        <p:txBody>
          <a:bodyPr/>
          <a:lstStyle/>
          <a:p>
            <a:pPr/>
            <a:fld id="{1E276CF1-BFF3-729A-BD9F-49CF22D14B1C}" type="slidenum">
              <a:t>28</a:t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ChGQAAGycAAF8xAABZKQAAEAAAACYAAAAIAAAAAAAAAAAAAAA="/>
              </a:ext>
            </a:extLst>
          </p:cNvSpPr>
          <p:nvPr>
            <p:ph type="ftr" sz="quarter" idx="4294967295"/>
          </p:nvPr>
        </p:nvSpPr>
        <p:spPr/>
        <p:txBody>
          <a:bodyPr/>
          <a:lstStyle/>
          <a:p>
            <a:pPr/>
            <a:r>
              <a:t>robert@robertwgehl.org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Subtitle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BACwAA6BcAAMA/AACwIgAAEAAAACYAAAAIAAAAfHD///////8="/>
              </a:ext>
            </a:extLst>
          </p:cNvSpPr>
          <p:nvPr>
            <p:ph type="subTitle" idx="1"/>
          </p:nvPr>
        </p:nvSpPr>
        <p:spPr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 marL="0" marR="0" indent="0" algn="ctr" defTabSz="44958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tabLst/>
            </a:pPr>
            <a:r>
              <a:t>Robert W. Gehl</a:t>
            </a:r>
          </a:p>
          <a:p>
            <a:pPr marL="0" marR="0" indent="0" algn="ctr" defTabSz="44958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>
                <a:solidFill>
                  <a:srgbClr val="000000"/>
                </a:solidFill>
              </a:defRPr>
            </a:pPr>
            <a:r>
              <a:t>www.robertwgehl.org</a:t>
            </a:r>
          </a:p>
          <a:p>
            <a:pPr marL="0" marR="0" indent="0" algn="ctr" defTabSz="44958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tabLst/>
            </a:pPr>
            <a:r>
              <a:t>robert@robertwgehl.org</a:t>
            </a:r>
          </a:p>
        </p:txBody>
      </p:sp>
      <p:sp>
        <p:nvSpPr>
          <p:cNvPr id="3" name="SlideTitle1"/>
          <p:cNvSpPr>
            <a:spLocks noGrp="1" noChangeArrowheads="1"/>
            <a:extLst>
              <a:ext uri="smNativeData">
                <pr:smNativeData xmlns:pr="smNativeData" val="SMDATA_13_/a+XXRMAAAAlAAAAZAAAAA8BAAAAkAAAAEgAAACQAAAASAAAAAAAAAABAAAAAAAAAAEAAABQAAAAAAAAAAAA4D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BAAAAAAAAAAAAAAkoAAAAAQAAABQAAAAUAAAAFAAAAAEAAAAAAAAAZAAAAGQAAAAAAAAAZAAAAGQAAAAVAAAAYAAAAAAAAAAAAAAAEA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Dy8vIDzMzMAMDA/wB/f38AAAAAAAAAAAAAAAAAAAAAAAAAAAAhAAAAGAAAABQAAACgBQAAGg0AAGBFAAAmFgAAEAAAACYAAAAIAAAAfHD///////8="/>
              </a:ext>
            </a:extLst>
          </p:cNvSpPr>
          <p:nvPr>
            <p:ph type="ctrTitle"/>
          </p:nvPr>
        </p:nvSpPr>
        <p:spPr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570" cap="all">
                <a:solidFill>
                  <a:schemeClr val="tx1"/>
                </a:solidFill>
              </a:defRPr>
            </a:pPr>
            <a:r>
              <a:t>SEDUCTION ENGINEERING: </a:t>
            </a:r>
          </a:p>
          <a:p>
            <a: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cap="all">
                <a:solidFill>
                  <a:schemeClr val="tx1"/>
                </a:solidFill>
              </a:defRPr>
            </a:pPr>
            <a:r>
              <a:t>THE SHARED HISTORIES OF PICKUP</a:t>
            </a:r>
          </a:p>
          <a:p>
            <a: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cap="all">
                <a:solidFill>
                  <a:schemeClr val="tx1"/>
                </a:solidFill>
              </a:defRPr>
            </a:pPr>
            <a:r>
              <a:t>ARTISTS AND HACKERS</a:t>
            </a:r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EAAAAAAAAAeHh4yv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Dy8vIKAAAAACgAAAAoAAAAZAAAAGQAAAAAAAAAzMzMAAAAAABQAAAAUAAAAGQAAABkAAAAAAAAABcAAAAUAAAAAAAAAAAAAAD/fwAA/38AAAAAAAAJAAAABAAAAGkAAAAMAAAAEAAAAAAAAAAAAAAAAAAAAAAAAAAeAAAAaAAAAAAAAAAAAAAAAAAAAAAAAAAAAAAAECcAABAnAAAAAAAAAAAAAAAAAAAAAAAAAAAAAAAAAAAAAAAAAAAAABQAAAAAAAAAwMD/AAAAAABkAAAAMgAAAAAAAABkAAAAAAAAAH9/fwAKAAAAHwAAAFQAAAB4eHjD////AQAAAAAAAAAAAAAAAAAAAAAAAAAAAAAAAAAAAAAAAAAAAAAAAn9/fwDy8vIDzMzMAMDA/wB/f38AAAAAAAAAAAAAAAAAAAAAAAAAAAAhAAAAGAAAABQAAADBNQAAGycAAEBHAABZKQAAEAAAACYAAAAIAAAAfHD///////8="/>
              </a:ext>
            </a:extLst>
          </p:cNvSpPr>
          <p:nvPr>
            <p:ph type="sldNum" sz="quarter" idx="4294967295"/>
          </p:nvPr>
        </p:nvSpPr>
        <p:spPr>
          <a:solidFill>
            <a:schemeClr val="bg2">
              <a:shade val="50000"/>
            </a:schemeClr>
          </a:solidFill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4EBF18D8-96A3-EAEE-ED07-60BB56491B35}" type="slidenum">
              <a:t>29</a:t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ChGQAAGycAAF8xAABZKQAAEAAAACYAAAAIAAAAAAAAAAAAAAA="/>
              </a:ext>
            </a:extLst>
          </p:cNvSpPr>
          <p:nvPr>
            <p:ph type="ftr" sz="quarter" idx="4294967295"/>
          </p:nvPr>
        </p:nvSpPr>
        <p:spPr/>
        <p:txBody>
          <a:bodyPr/>
          <a:lstStyle/>
          <a:p>
            <a:pPr/>
            <a:r>
              <a:t>robert@robertwgehl.org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/a+XXRMAAAAlAAAAZAAAAA8BAAAAkAAAAEgAAACQAAAASAAAAAAAAAABAAAAAAAAAAEAAABQAAAAAAAAAAAA4D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BAAAAAAAAAAAAAAko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NEYAAAMAAAAEAAAAAAAAAAAAAAAAAAAAAAAAAAeAAAAaAAAAAAAAAAAAAAAAAAAAAAAAAAAAAAAECcAABAnAAAAAAAAAAAAAAAAAAAAAAAAAAAAAAAAAAAAAAAAAAAAABQAAAAAAAAAwMD/AAAAAABkAAAAMgAAAAAAAABkAAAAAAAAAH9/fwAKAAAAHwAAAFQAAAD///8B////AQAAAAAAAAAAAAAAAAAAAAAAAAAAAAAAAAAAAAAAAAAAAAAAAn9/fwDy8vIDzMzMAMDA/wB/f38AAAAAAAAAAAAAAAAAAAAAAAAAAAAhAAAAGAAAABQAAADAAwAAsAEAAEBHAAC4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cap="all"/>
            </a:pPr>
            <a:r>
              <a:t>Malengin</a:t>
            </a:r>
          </a:p>
        </p:txBody>
      </p:sp>
      <p:sp>
        <p:nvSpPr>
          <p:cNvPr id="3" name="SlideNumberArea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EAAAAAAAAAeHh4yv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MXUKYMAAAAEAAAAAAAAAAAAAAAAAAAAAAAAAAeAAAAaAAAAAAAAAAAAAAAAAAAAAAAAAAAAAAAECcAABAnAAAAAAAAAAAAAAAAAAAAAAAAAAAAAAAAAAAAAAAAAAAAABQAAAAAAAAAwMD/AAAAAABkAAAAMgAAAAAAAABkAAAAAAAAAH9/fwAKAAAAHwAAAFQAAAB4eHjD////AQAAAAAAAAAAAAAAAAAAAAAAAAAAAAAAAAAAAAAAAAAAAAAAAn9/fwDy8vIDzMzMAMDA/wB/f38AAAAAAAAAAAAAAAAAAAAAAAAAAAAhAAAAGAAAABQAAADBNQAAGycAAEBHAABZKQAAEAAAACYAAAAIAAAAAAAAAAAAAAA="/>
              </a:ext>
            </a:extLst>
          </p:cNvSpPr>
          <p:nvPr>
            <p:ph type="sldNum" sz="quarter" idx="4294967295"/>
          </p:nvPr>
        </p:nvSpPr>
        <p:spPr/>
        <p:txBody>
          <a:bodyPr/>
          <a:lstStyle/>
          <a:p>
            <a:pPr/>
            <a:fld id="{2B5E630B-45C6-0B95-88E6-B3C02DA87EE6}" type="slidenum">
              <a:t>3</a:t>
            </a:fld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KMKAAA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DAAwAA2AkAAEBHAACwJQAAEAAAACYAAAAIAAAAAAAAAAAAAAA="/>
              </a:ext>
            </a:extLst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  <a:defRPr sz="2400"/>
            </a:pPr>
            <a:r>
              <a:t>“For he so crafty was to forge and face,</a:t>
            </a:r>
          </a:p>
          <a:p>
            <a:pPr marL="0" indent="0">
              <a:buNone/>
              <a:defRPr sz="2400"/>
            </a:pPr>
            <a:r>
              <a:t>So light of hand, and nymble of his pace,</a:t>
            </a:r>
          </a:p>
          <a:p>
            <a:pPr marL="0" indent="0">
              <a:buNone/>
              <a:defRPr sz="2400"/>
            </a:pPr>
            <a:r>
              <a:t>So smooth of tongue, and subtile in his tale.</a:t>
            </a:r>
          </a:p>
          <a:p>
            <a:pPr marL="0" indent="0">
              <a:buNone/>
              <a:defRPr sz="2400"/>
            </a:pPr>
            <a:r>
              <a:t>That could deceiue one looking in his face;</a:t>
            </a:r>
          </a:p>
          <a:p>
            <a:pPr marL="0" indent="0">
              <a:buNone/>
              <a:defRPr sz="2400"/>
            </a:pPr>
            <a:r>
              <a:t>Therefore by name Malengin they him call,</a:t>
            </a:r>
          </a:p>
          <a:p>
            <a:pPr marL="0" indent="0">
              <a:buNone/>
              <a:defRPr sz="2400"/>
            </a:pPr>
            <a:r>
              <a:t>Well knowen by his feates, and famous ouer all.”</a:t>
            </a:r>
          </a:p>
          <a:p>
            <a:pPr marL="0" indent="0">
              <a:buNone/>
              <a:defRPr sz="2400"/>
            </a:pPr>
            <a:r>
              <a:t>	- </a:t>
            </a:r>
            <a:r>
              <a:rPr i="1"/>
              <a:t>The Faerie Queene, </a:t>
            </a:r>
            <a:r>
              <a:t>Book 5, Canto IX</a:t>
            </a:r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ChGQAAGycAAF8xAABZKQAAEAAAACYAAAAIAAAAAAAAAAAAAAA="/>
              </a:ext>
            </a:extLst>
          </p:cNvSpPr>
          <p:nvPr>
            <p:ph type="ftr" sz="quarter" idx="4294967295"/>
          </p:nvPr>
        </p:nvSpPr>
        <p:spPr/>
        <p:txBody>
          <a:bodyPr/>
          <a:lstStyle/>
          <a:p>
            <a:pPr/>
            <a:r>
              <a:t>robert@robertwgehl.org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/a+XXRMAAAAlAAAAZAAAAA8BAAAAkAAAAEgAAACQAAAASAAAAAAAAAABAAAAAAAAAAEAAABQAAAAAAAAAAAA4D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BAAAAAAAAAAAAAAko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CI7QkMAAAAEAAAAAAAAAAAAAAAAAAAAAAAAAAeAAAAaAAAAAAAAAAAAAAAAAAAAAAAAAAAAAAAECcAABAnAAAAAAAAAAAAAAAAAAAAAAAAAAAAAAAAAAAAAAAAAAAAABQAAAAAAAAAwMD/AAAAAABkAAAAMgAAAAAAAABkAAAAAAAAAH9/fwAKAAAAHwAAAFQAAAD///8B////AQAAAAAAAAAAAAAAAAAAAAAAAAAAAAAAAAAAAAAAAAAAAAAAAn9/fwDy8vIDzMzMAMDA/wB/f38AAAAAAAAAAAAAAAAAAAAAAAAAAAAhAAAAGAAAABQAAADAAwAAsAEAAEBHAAC4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cap="all"/>
            </a:pPr>
            <a:r>
              <a:t>hacker Social Engineering...</a:t>
            </a:r>
          </a:p>
        </p:txBody>
      </p:sp>
      <p:sp>
        <p:nvSpPr>
          <p:cNvPr id="3" name="SlideNumberArea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EAAAAAAAAAeHh4yv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GVXBAAMAAAAEAAAAAAAAAAAAAAAAAAAAAAAAAAeAAAAaAAAAAAAAAAAAAAAAAAAAAAAAAAAAAAAECcAABAnAAAAAAAAAAAAAAAAAAAAAAAAAAAAAAAAAAAAAAAAAAAAABQAAAAAAAAAwMD/AAAAAABkAAAAMgAAAAAAAABkAAAAAAAAAH9/fwAKAAAAHwAAAFQAAAB4eHjD////AQAAAAAAAAAAAAAAAAAAAAAAAAAAAAAAAAAAAAAAAAAAAAAAAn9/fwDy8vIDzMzMAMDA/wB/f38AAAAAAAAAAAAAAAAAAAAAAAAAAAAhAAAAGAAAABQAAADBNQAAGycAAEBHAABZKQAAEAAAACYAAAAIAAAAAAAAAAAAAAA="/>
              </a:ext>
            </a:extLst>
          </p:cNvSpPr>
          <p:nvPr>
            <p:ph type="sldNum" sz="quarter" idx="4294967295"/>
          </p:nvPr>
        </p:nvSpPr>
        <p:spPr/>
        <p:txBody>
          <a:bodyPr/>
          <a:lstStyle/>
          <a:p>
            <a:pPr/>
            <a:fld id="{75A81AEC-A298-FDEC-D610-54B9545E2001}" type="slidenum">
              <a:t>4</a:t>
            </a:fld>
          </a:p>
        </p:txBody>
      </p:sp>
      <p:pic>
        <p:nvPicPr>
          <p:cNvPr id="4" name="SlideText2"/>
          <p:cNvPicPr>
            <a:picLocks noGrp="1" noChangeArrowheads="1" noChangeAspect="1"/>
            <a:extLst>
              <a:ext uri="smNativeData">
                <pr:smNativeData xmlns:pr="smNativeData" val="SMDATA_15_/a+XXRMAAAAlAAAAEQAAAC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g8C6Bf///wEAAAAAAAAAAAAAAAAAAAAAAAAAAAAAAAAAAAAAAAAAAAAAAAJ/f38A8vLyA8zMzADAwP8Af39/AAAAAAAAAAAAAAAAAP///wAAAAAAIQAAABgAAAAUAAAAwAMAAPQOAADhJAAAlSAAABAAAAAmAAAACAAAAAGBAAD/////"/>
              </a:ext>
            </a:extLst>
          </p:cNvPicPr>
          <p:nvPr>
            <p:ph type="clipArt" idx="1"/>
          </p:nvPr>
        </p:nvPicPr>
        <p:blipFill>
          <a:blip r:embed="rId3"/>
          <a:stretch>
            <a:fillRect/>
          </a:stretch>
        </p:blipFill>
        <p:spPr>
          <a:xfrm>
            <a:off x="609600" y="2430780"/>
            <a:ext cx="5385435" cy="28657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SlideText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gCAAA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AfJgAA2AkAAEBHAACwJQAAEAAAACYAAAAIAAAAAAAAAAAAAAA="/>
              </a:ext>
            </a:extLst>
          </p:cNvSpPr>
          <p:nvPr>
            <p:ph type="body" idx="2"/>
          </p:nvPr>
        </p:nvSpPr>
        <p:spPr/>
        <p:txBody>
          <a:bodyPr/>
          <a:lstStyle/>
          <a:p>
            <a:pPr/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ChGQAAGycAAF8xAABZKQAAEAAAACYAAAAIAAAAAAAAAAAAAAA="/>
              </a:ext>
            </a:extLst>
          </p:cNvSpPr>
          <p:nvPr>
            <p:ph type="ftr" sz="quarter" idx="4294967295"/>
          </p:nvPr>
        </p:nvSpPr>
        <p:spPr/>
        <p:txBody>
          <a:bodyPr/>
          <a:lstStyle/>
          <a:p>
            <a:pPr/>
            <a:r>
              <a:t>robert@robertwgehl.org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/a+XXRMAAAAlAAAAZAAAAA8BAAAAkAAAAEgAAACQAAAASAAAAAAAAAABAAAAAAAAAAEAAABQAAAAAAAAAAAA4D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BAAAAAAAAAAAAAAko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JEfAAAMAAAAEAAAAAAAAAAAAAAAAAAAAAAAAAAeAAAAaAAAAAAAAAAAAAAAAAAAAAAAAAAAAAAAECcAABAnAAAAAAAAAAAAAAAAAAAAAAAAAAAAAAAAAAAAAAAAAAAAABQAAAAAAAAAwMD/AAAAAABkAAAAMgAAAAAAAABkAAAAAAAAAH9/fwAKAAAAHwAAAFQAAAD///8B////AQAAAAAAAAAAAAAAAAAAAAAAAAAAAAAAAAAAAAAAAAAAAAAAAn9/fwDy8vIDzMzMAMDA/wB/f38AAAAAAAAAAAAAAAAAAAAAAAAAAAAhAAAAGAAAABQAAADAAwAAsAEAAEBHAAC4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cap="all"/>
            </a:pPr>
            <a:r>
              <a:t>...And pickup Artistry</a:t>
            </a:r>
          </a:p>
        </p:txBody>
      </p:sp>
      <p:sp>
        <p:nvSpPr>
          <p:cNvPr id="3" name="SlideNumberArea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EAAAAAAAAAeHh4yv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EwAaQAMAAAAEAAAAAAAAAAAAAAAAAAAAAAAAAAeAAAAaAAAAAAAAAAAAAAAAAAAAAAAAAAAAAAAECcAABAnAAAAAAAAAAAAAAAAAAAAAAAAAAAAAAAAAAAAAAAAAAAAABQAAAAAAAAAwMD/AAAAAABkAAAAMgAAAAAAAABkAAAAAAAAAH9/fwAKAAAAHwAAAFQAAAB4eHjD////AQAAAAAAAAAAAAAAAAAAAAAAAAAAAAAAAAAAAAAAAAAAAAAAAn9/fwDy8vIDzMzMAMDA/wB/f38AAAAAAAAAAAAAAAAAAAAAAAAAAAAhAAAAGAAAABQAAADBNQAAGycAAEBHAABZKQAAEAAAACYAAAAIAAAAAAAAAAAAAAA="/>
              </a:ext>
            </a:extLst>
          </p:cNvSpPr>
          <p:nvPr>
            <p:ph type="sldNum" sz="quarter" idx="4294967295"/>
          </p:nvPr>
        </p:nvSpPr>
        <p:spPr/>
        <p:txBody>
          <a:bodyPr/>
          <a:lstStyle/>
          <a:p>
            <a:pPr/>
            <a:fld id="{3A4D3D6F-21D7-18CB-99F5-D79E73BB6F82}" type="slidenum">
              <a:t>5</a:t>
            </a:fld>
          </a:p>
        </p:txBody>
      </p:sp>
      <p:pic>
        <p:nvPicPr>
          <p:cNvPr id="4" name="SlideText2"/>
          <p:cNvPicPr>
            <a:picLocks noGrp="1" noChangeArrowheads="1" noChangeAspect="1"/>
            <a:extLst>
              <a:ext uri="smNativeData">
                <pr:smNativeData xmlns:pr="smNativeData" val="SMDATA_15_/a+XXRMAAAAlAAAAEQAAAC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g8C6Bf///wEAAAAAAAAAAAAAAAAAAAAAAAAAAAAAAAAAAAAAAAAAAAAAAAJ/f38A8vLyA8zMzADAwP8Af39/AAAAAAAAAAAAAAAAAP///wAAAAAAIQAAABgAAAAUAAAAwAMAAPQOAADhJAAAlSAAABAAAAAmAAAACAAAAAGBAAD/////"/>
              </a:ext>
            </a:extLst>
          </p:cNvPicPr>
          <p:nvPr>
            <p:ph type="clipArt" idx="1"/>
          </p:nvPr>
        </p:nvPicPr>
        <p:blipFill>
          <a:blip r:embed="rId3"/>
          <a:stretch>
            <a:fillRect/>
          </a:stretch>
        </p:blipFill>
        <p:spPr>
          <a:xfrm>
            <a:off x="609600" y="2430780"/>
            <a:ext cx="5385435" cy="28657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SlideText1"/>
          <p:cNvPicPr>
            <a:picLocks noGrp="1" noChangeArrowheads="1" noChangeAspect="1"/>
            <a:extLst>
              <a:ext uri="smNativeData">
                <pr:smNativeData xmlns:pr="smNativeData" val="SMDATA_15_/a+XXRMAAAAlAAAAEQAAAC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g8C6Bf///wEAAAAAAAAAAAAAAAAAAAAAAAAAAAAAAAAAAAAAAAAAAAAAAAJ/f38A8vLyA8zMzADAwP8Af39/AAAAAAAAAAAAAAAAAP///wAAAAAAIQAAABgAAAAUAAAAHyYAALsMAABARwAAziIAABAAAAAmAAAACAAAAAGBAAD/////"/>
              </a:ext>
            </a:extLst>
          </p:cNvPicPr>
          <p:nvPr>
            <p:ph type="clipArt" idx="2"/>
          </p:nvPr>
        </p:nvPicPr>
        <p:blipFill>
          <a:blip r:embed="rId4"/>
          <a:stretch>
            <a:fillRect/>
          </a:stretch>
        </p:blipFill>
        <p:spPr>
          <a:xfrm>
            <a:off x="6196965" y="2069465"/>
            <a:ext cx="5385435" cy="358838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ChGQAAGycAAF8xAABZKQAAEAAAACYAAAAIAAAAAAAAAAAAAAA="/>
              </a:ext>
            </a:extLst>
          </p:cNvSpPr>
          <p:nvPr>
            <p:ph type="ftr" sz="quarter" idx="4294967295"/>
          </p:nvPr>
        </p:nvSpPr>
        <p:spPr/>
        <p:txBody>
          <a:bodyPr/>
          <a:lstStyle/>
          <a:p>
            <a:pPr/>
            <a:r>
              <a:t>robert@robertwgehl.org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/a+XXRMAAAAlAAAAZAAAAA8BAAAAkAAAAEgAAACQAAAASAAAAAAAAAABAAAAAAAAAAEAAABQAAAAAAAAAAAA4D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BAAAAAAAAAAAAAAko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NAAAAAMAAAAEAAAAAAAAAAAAAAAAAAAAAAAAAAeAAAAaAAAAAAAAAAAAAAAAAAAAAAAAAAAAAAAECcAABAnAAAAAAAAAAAAAAAAAAAAAAAAAAAAAAAAAAAAAAAAAAAAABQAAAAAAAAAwMD/AAAAAABkAAAAMgAAAAAAAABkAAAAAAAAAH9/fwAKAAAAHwAAAFQAAAD///8B////AQAAAAAAAAAAAAAAAAAAAAAAAAAAAAAAAAAAAAAAAAAAAAAAAn9/fwDy8vIDzMzMAMDA/wB/f38AAAAAAAAAAAAAAAAAAAAAAAAAAAAhAAAAGAAAABQAAADAAwAAsAEAAEBHAAC4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cap="all"/>
            </a:pPr>
            <a:r>
              <a:t>Gin and Gens</a:t>
            </a:r>
          </a:p>
        </p:txBody>
      </p:sp>
      <p:sp>
        <p:nvSpPr>
          <p:cNvPr id="3" name="SlideNumberArea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EAAAAAAAAAeHh4yv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4eHjD////AQAAAAAAAAAAAAAAAAAAAAAAAAAAAAAAAAAAAAAAAAAAAAAAAn9/fwDy8vIDzMzMAMDA/wB/f38AAAAAAAAAAAAAAAAAAAAAAAAAAAAhAAAAGAAAABQAAADBNQAAGycAAEBHAABZKQAAEAAAACYAAAAIAAAAAAAAAAAAAAA="/>
              </a:ext>
            </a:extLst>
          </p:cNvSpPr>
          <p:nvPr>
            <p:ph type="sldNum" sz="quarter" idx="4294967295"/>
          </p:nvPr>
        </p:nvSpPr>
        <p:spPr/>
        <p:txBody>
          <a:bodyPr/>
          <a:lstStyle/>
          <a:p>
            <a:pPr/>
            <a:fld id="{295C6914-5AC4-099F-8AE4-ACCA27AA7CF9}" type="slidenum">
              <a:t>6</a:t>
            </a:fld>
          </a:p>
        </p:txBody>
      </p:sp>
      <p:pic>
        <p:nvPicPr>
          <p:cNvPr id="4" name="SlideText2"/>
          <p:cNvPicPr>
            <a:picLocks noGrp="1" noChangeArrowheads="1" noChangeAspect="1"/>
            <a:extLst>
              <a:ext uri="smNativeData">
                <pr:smNativeData xmlns:pr="smNativeData" val="SMDATA_15_/a+XXRMAAAAlAAAAEQAAAC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g8C6Bf///wEAAAAAAAAAAAAAAAAAAAAAAAAAAAAAAAAAAAAAAAAAAAAAAAJ/f38A8vLyA8zMzADAwP8Af39/AAAAAAAAAAAAAAAAAP///wAAAAAAIQAAABgAAAAUAAAAwAMAAPQOAADhJAAAlSAAABAAAAAmAAAACAAAAAGBAAD/////"/>
              </a:ext>
            </a:extLst>
          </p:cNvPicPr>
          <p:nvPr>
            <p:ph type="clipArt" idx="1"/>
          </p:nvPr>
        </p:nvPicPr>
        <p:blipFill>
          <a:blip r:embed="rId2"/>
          <a:stretch>
            <a:fillRect/>
          </a:stretch>
        </p:blipFill>
        <p:spPr>
          <a:xfrm>
            <a:off x="609600" y="2430780"/>
            <a:ext cx="5385435" cy="28657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SlideText1"/>
          <p:cNvPicPr>
            <a:picLocks noGrp="1" noChangeArrowheads="1" noChangeAspect="1"/>
            <a:extLst>
              <a:ext uri="smNativeData">
                <pr:smNativeData xmlns:pr="smNativeData" val="SMDATA_15_/a+XXRMAAAAlAAAAEQAAAC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g8C6Bf///wEAAAAAAAAAAAAAAAAAAAAAAAAAAAAAAAAAAAAAAAAAAAAAAAJ/f38A8vLyA8zMzADAwP8Af39/AAAAAAAAAAAAAAAAAP///wAAAAAAIQAAABgAAAAUAAAAHyYAALsMAABARwAAziIAABAAAAAmAAAACAAAAAGBAAD/////"/>
              </a:ext>
            </a:extLst>
          </p:cNvPicPr>
          <p:nvPr>
            <p:ph type="clipArt" idx="2"/>
          </p:nvPr>
        </p:nvPicPr>
        <p:blipFill>
          <a:blip r:embed="rId3"/>
          <a:stretch>
            <a:fillRect/>
          </a:stretch>
        </p:blipFill>
        <p:spPr>
          <a:xfrm>
            <a:off x="6196965" y="2069465"/>
            <a:ext cx="5385435" cy="358838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ChGQAAGycAAF8xAABZKQAAEAAAACYAAAAIAAAAAAAAAAAAAAA="/>
              </a:ext>
            </a:extLst>
          </p:cNvSpPr>
          <p:nvPr>
            <p:ph type="ftr" sz="quarter" idx="4294967295"/>
          </p:nvPr>
        </p:nvSpPr>
        <p:spPr/>
        <p:txBody>
          <a:bodyPr/>
          <a:lstStyle/>
          <a:p>
            <a:pPr/>
            <a:r>
              <a:t>robert@robertwgehl.org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/a+XXRMAAAAlAAAAZAAAAA8BAAAAkAAAAEgAAACQAAAASAAAAAAAAAABAAAAAAAAAAEAAABQAAAAAAAAAAAA4D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BAAAAAAAAAAAAAAko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GVXBAAMAAAAEAAAAAAAAAAAAAAAAAAAAAAAAAAeAAAAaAAAAAAAAAAAAAAAAAAAAAAAAAAAAAAAECcAABAnAAAAAAAAAAAAAAAAAAAAAAAAAAAAAAAAAAAAAAAAAAAAABQAAAAAAAAAwMD/AAAAAABkAAAAMgAAAAAAAABkAAAAAAAAAH9/fwAKAAAAHwAAAFQAAAD///8B////AQAAAAAAAAAAAAAAAAAAAAAAAAAAAAAAAAAAAAAAAAAAAAAAAn9/fwDy8vIDzMzMAMDA/wB/f38AAAAAAAAAAAAAAAAAAAAAAAAAAAAhAAAAGAAAABQAAADAAwAAsAEAAEBHAAC4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cap="all"/>
            </a:pPr>
            <a:r>
              <a:t>Gin and Gens</a:t>
            </a:r>
          </a:p>
        </p:txBody>
      </p:sp>
      <p:sp>
        <p:nvSpPr>
          <p:cNvPr id="3" name="SlideNumberArea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EAAAAAAAAAeHh4yv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GUUAAAMAAAAEAAAAAAAAAAAAAAAAAAAAAAAAAAeAAAAaAAAAAAAAAAAAAAAAAAAAAAAAAAAAAAAECcAABAnAAAAAAAAAAAAAAAAAAAAAAAAAAAAAAAAAAAAAAAAAAAAABQAAAAAAAAAwMD/AAAAAABkAAAAMgAAAAAAAABkAAAAAAAAAH9/fwAKAAAAHwAAAFQAAAB4eHjD////AQAAAAAAAAAAAAAAAAAAAAAAAAAAAAAAAAAAAAAAAAAAAAAAAn9/fwDy8vIDzMzMAMDA/wB/f38AAAAAAAAAAAAAAAAAAAAAAAAAAAAhAAAAGAAAABQAAADBNQAAGycAAEBHAABZKQAAEAAAACYAAAAIAAAAAAAAAAAAAAA="/>
              </a:ext>
            </a:extLst>
          </p:cNvSpPr>
          <p:nvPr>
            <p:ph type="sldNum" sz="quarter" idx="4294967295"/>
          </p:nvPr>
        </p:nvSpPr>
        <p:spPr/>
        <p:txBody>
          <a:bodyPr/>
          <a:lstStyle/>
          <a:p>
            <a:pPr/>
            <a:fld id="{2DFD5B0C-42C0-A8AD-8E45-B4F8150B78E1}" type="slidenum">
              <a:t>7</a:t>
            </a:fld>
          </a:p>
        </p:txBody>
      </p:sp>
      <p:pic>
        <p:nvPicPr>
          <p:cNvPr id="4" name="SlideText2"/>
          <p:cNvPicPr>
            <a:picLocks noGrp="1" noChangeArrowheads="1" noChangeAspect="1"/>
            <a:extLst>
              <a:ext uri="smNativeData">
                <pr:smNativeData xmlns:pr="smNativeData" val="SMDATA_15_/a+XXRMAAAAlAAAAEQAAAC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g8C6Bf///wEAAAAAAAAAAAAAAAAAAAAAAAAAAAAAAAAAAAAAAAAAAAAAAAJ/f38A8vLyA8zMzADAwP8Af39/AAAAAAAAAAAAAAAAAP///wAAAAAAIQAAABgAAAAUAAAAwAMAAPcKAADhJAAAkiQAABAAAAAmAAAACAAAAAGBAAD/////"/>
              </a:ext>
            </a:extLst>
          </p:cNvPicPr>
          <p:nvPr>
            <p:ph type="clipArt" idx="1"/>
          </p:nvPr>
        </p:nvPicPr>
        <p:blipFill>
          <a:blip r:embed="rId3"/>
          <a:stretch>
            <a:fillRect/>
          </a:stretch>
        </p:blipFill>
        <p:spPr>
          <a:xfrm>
            <a:off x="609600" y="1782445"/>
            <a:ext cx="5385435" cy="41624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SlideText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+GxM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AfJgAA2AkAAEBHAACwJQAAEAAAACYAAAAIAAAAAAAAAAAAAAA="/>
              </a:ext>
            </a:extLst>
          </p:cNvSpPr>
          <p:nvPr>
            <p:ph type="body" idx="2"/>
          </p:nvPr>
        </p:nvSpPr>
        <p:spPr/>
        <p:txBody>
          <a:bodyPr/>
          <a:lstStyle/>
          <a:p>
            <a:pPr/>
            <a:r>
              <a:t>Gin: trick or trap, snare or device. </a:t>
            </a:r>
          </a:p>
          <a:p>
            <a:pPr lvl="1"/>
            <a:r>
              <a:t>Also: skill, ingenuity, craft, or artifice</a:t>
            </a:r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ChGQAAGycAAF8xAABZKQAAEAAAACYAAAAIAAAAAAAAAAAAAAA="/>
              </a:ext>
            </a:extLst>
          </p:cNvSpPr>
          <p:nvPr>
            <p:ph type="ftr" sz="quarter" idx="4294967295"/>
          </p:nvPr>
        </p:nvSpPr>
        <p:spPr/>
        <p:txBody>
          <a:bodyPr/>
          <a:lstStyle/>
          <a:p>
            <a:pPr/>
            <a:r>
              <a:t>robert@robertwgehl.org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/a+XXRMAAAAlAAAAZAAAAA8BAAAAkAAAAEgAAACQAAAASAAAAAAAAAABAAAAAAAAAAEAAABQAAAAAAAAAAAA4D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BAAAAAAAAAAAAAAko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Dy8vIDzMzMAMDA/wB/f38AAAAAAAAAAAAAAAAAAAAAAAAAAAAhAAAAGAAAABQAAADAAwAAsAEAAEBHAAC4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cap="all"/>
            </a:pPr>
            <a:r>
              <a:t>Gin and Gens</a:t>
            </a:r>
          </a:p>
        </p:txBody>
      </p:sp>
      <p:sp>
        <p:nvSpPr>
          <p:cNvPr id="3" name="SlideNumberArea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EAAAAAAAAAeHh4yv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4eHjD////AQAAAAAAAAAAAAAAAAAAAAAAAAAAAAAAAAAAAAAAAAAAAAAAAn9/fwDy8vIDzMzMAMDA/wB/f38AAAAAAAAAAAAAAAAAAAAAAAAAAAAhAAAAGAAAABQAAADBNQAAGycAAEBHAABZKQAAEAAAACYAAAAIAAAAAAAAAAAAAAA="/>
              </a:ext>
            </a:extLst>
          </p:cNvSpPr>
          <p:nvPr>
            <p:ph type="sldNum" sz="quarter" idx="4294967295"/>
          </p:nvPr>
        </p:nvSpPr>
        <p:spPr/>
        <p:txBody>
          <a:bodyPr/>
          <a:lstStyle/>
          <a:p>
            <a:pPr/>
            <a:fld id="{3F899E68-26D2-DC68-9C31-D03DD07F6A85}" type="slidenum">
              <a:t>8</a:t>
            </a:fld>
          </a:p>
        </p:txBody>
      </p:sp>
      <p:pic>
        <p:nvPicPr>
          <p:cNvPr id="4" name="SlideText1"/>
          <p:cNvPicPr>
            <a:picLocks noGrp="1" noChangeArrowheads="1" noChangeAspect="1"/>
            <a:extLst>
              <a:ext uri="smNativeData">
                <pr:smNativeData xmlns:pr="smNativeData" val="SMDATA_15_/a+XXRMAAAAlAAAAEQAAAC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g8C6Bf///wEAAAAAAAAAAAAAAAAAAAAAAAAAAAAAAAAAAAAAAAAAAAAAAAJ/f38A8vLyA8zMzADAwP8Af39/AAAAAAAAAAAAAAAAAP///wAAAAAAIQAAABgAAAAUAAAAHyYAAHMOAABARwAAFiEAABAAAAAmAAAACAAAAAGBAAD/////"/>
              </a:ext>
            </a:extLst>
          </p:cNvPicPr>
          <p:nvPr>
            <p:ph type="clipArt" idx="2"/>
          </p:nvPr>
        </p:nvPicPr>
        <p:blipFill>
          <a:blip r:embed="rId3"/>
          <a:stretch>
            <a:fillRect/>
          </a:stretch>
        </p:blipFill>
        <p:spPr>
          <a:xfrm>
            <a:off x="6196965" y="2348865"/>
            <a:ext cx="5385435" cy="302958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SlideText2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PX19f8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DAAwAA2AkAAOEkAACwJQAAEAAAACYAAAAIAAAAAQAAAAAAAAA="/>
              </a:ext>
            </a:extLst>
          </p:cNvSpPr>
          <p:nvPr>
            <p:ph type="body" idx="1"/>
          </p:nvPr>
        </p:nvSpPr>
        <p:spPr>
          <a:xfrm>
            <a:off x="609600" y="1600200"/>
            <a:ext cx="5385435" cy="4526280"/>
          </a:xfrm>
        </p:spPr>
        <p:txBody>
          <a:bodyPr/>
          <a:lstStyle/>
          <a:p>
            <a:pPr/>
            <a:r>
              <a:t>Gens: father</a:t>
            </a:r>
          </a:p>
          <a:p>
            <a:pPr lvl="1"/>
            <a:r>
              <a:t>also: a spiritual, procreative capacity of males, progenitory, genesis</a:t>
            </a:r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ChGQAAGycAAF8xAABZKQAAEAAAACYAAAAIAAAAAAAAAAAAAAA="/>
              </a:ext>
            </a:extLst>
          </p:cNvSpPr>
          <p:nvPr>
            <p:ph type="ftr" sz="quarter" idx="4294967295"/>
          </p:nvPr>
        </p:nvSpPr>
        <p:spPr/>
        <p:txBody>
          <a:bodyPr/>
          <a:lstStyle/>
          <a:p>
            <a:pPr/>
            <a:r>
              <a:t>robert@robertwgehl.org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/a+XXRMAAAAlAAAAZAAAAA8BAAAAkAAAAEgAAACQAAAASAAAAAAAAAABAAAAAAAAAAEAAABQAAAAAAAAAAAA4D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BAAAAAAAAAAAAAAko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MAJAAAMAAAAEAAAAAAAAAAAAAAAAAAAAAAAAAAeAAAAaAAAAAAAAAAAAAAAAAAAAAAAAAAAAAAAECcAABAnAAAAAAAAAAAAAAAAAAAAAAAAAAAAAAAAAAAAAAAAAAAAABQAAAAAAAAAwMD/AAAAAABkAAAAMgAAAAAAAABkAAAAAAAAAH9/fwAKAAAAHwAAAFQAAAD///8B////AQAAAAAAAAAAAAAAAAAAAAAAAAAAAAAAAAAAAAAAAAAAAAAAAn9/fwDy8vIDzMzMAMDA/wB/f38AAAAAAAAAAAAAAAAAAAAAAAAAAAAhAAAAGAAAABQAAADAAwAAsAEAAEBHAAC4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cap="all"/>
            </a:pPr>
            <a:r>
              <a:t>Gin and Gens</a:t>
            </a:r>
          </a:p>
        </p:txBody>
      </p:sp>
      <p:sp>
        <p:nvSpPr>
          <p:cNvPr id="3" name="SlideNumberArea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EAAAAAAAAAeHh4yv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KMKAAAMAAAAEAAAAAAAAAAAAAAAAAAAAAAAAAAeAAAAaAAAAAAAAAAAAAAAAAAAAAAAAAAAAAAAECcAABAnAAAAAAAAAAAAAAAAAAAAAAAAAAAAAAAAAAAAAAAAAAAAABQAAAAAAAAAwMD/AAAAAABkAAAAMgAAAAAAAABkAAAAAAAAAH9/fwAKAAAAHwAAAFQAAAB4eHjD////AQAAAAAAAAAAAAAAAAAAAAAAAAAAAAAAAAAAAAAAAAAAAAAAAn9/fwDy8vIDzMzMAMDA/wB/f38AAAAAAAAAAAAAAAAAAAAAAAAAAAAhAAAAGAAAABQAAADBNQAAGycAAEBHAABZKQAAEAAAACYAAAAIAAAAAAAAAAAAAAA="/>
              </a:ext>
            </a:extLst>
          </p:cNvSpPr>
          <p:nvPr>
            <p:ph type="sldNum" sz="quarter" idx="4294967295"/>
          </p:nvPr>
        </p:nvSpPr>
        <p:spPr/>
        <p:txBody>
          <a:bodyPr/>
          <a:lstStyle/>
          <a:p>
            <a:pPr/>
            <a:fld id="{09634911-5FE4-36BF-AADB-A9EA07955CFC}" type="slidenum">
              <a:t>9</a:t>
            </a:fld>
          </a:p>
        </p:txBody>
      </p:sp>
      <p:pic>
        <p:nvPicPr>
          <p:cNvPr id="4" name="SlideText2"/>
          <p:cNvPicPr>
            <a:picLocks noGrp="1" noChangeArrowheads="1" noChangeAspect="1"/>
            <a:extLst>
              <a:ext uri="smNativeData">
                <pr:smNativeData xmlns:pr="smNativeData" val="SMDATA_15_/a+XXRMAAAAlAAAAEQAAAC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g8C6Bf///wEAAAAAAAAAAAAAAAAAAAAAAAAAAAAAAAAAAAAAAAAAAAAAAAJ/f38A8vLyA8zMzADAwP8Af39/AAAAAAAAAAAAAAAAAP///wAAAAAAIQAAABgAAAAUAAAAwAMAAPcKAADhJAAAkiQAABAAAAAmAAAACAAAAAGBAAD/////"/>
              </a:ext>
            </a:extLst>
          </p:cNvPicPr>
          <p:nvPr>
            <p:ph type="clipArt" idx="1"/>
          </p:nvPr>
        </p:nvPicPr>
        <p:blipFill>
          <a:blip r:embed="rId2"/>
          <a:stretch>
            <a:fillRect/>
          </a:stretch>
        </p:blipFill>
        <p:spPr>
          <a:xfrm>
            <a:off x="609600" y="1782445"/>
            <a:ext cx="5385435" cy="416242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SlideText1"/>
          <p:cNvPicPr>
            <a:picLocks noGrp="1" noChangeArrowheads="1" noChangeAspect="1"/>
            <a:extLst>
              <a:ext uri="smNativeData">
                <pr:smNativeData xmlns:pr="smNativeData" val="SMDATA_15_/a+XXRMAAAAlAAAAEQAAAC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g8C6Bf///wEAAAAAAAAAAAAAAAAAAAAAAAAAAAAAAAAAAAAAAAAAAAAAAAJ/f38A8vLyA8zMzADAwP8Af39/AAAAAAAAAAAAAAAAAP///wAAAAAAIQAAABgAAAAUAAAAHyYAAHMOAABARwAAFiEAABAAAAAmAAAACAAAAAGBAAD/////"/>
              </a:ext>
            </a:extLst>
          </p:cNvPicPr>
          <p:nvPr>
            <p:ph type="clipArt" idx="2"/>
          </p:nvPr>
        </p:nvPicPr>
        <p:blipFill>
          <a:blip r:embed="rId3"/>
          <a:stretch>
            <a:fillRect/>
          </a:stretch>
        </p:blipFill>
        <p:spPr>
          <a:xfrm>
            <a:off x="6196965" y="2348865"/>
            <a:ext cx="5385435" cy="302958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val="SMDATA_13_/a+XXRMAAAAlAAAAZAAAAA8BAAAAkAAAAEgAAACQAAAASAAAAAAAAAAAAAAAAAAAAAEAAABQAAAAAAAAAAAA4D8AAAAAAADgPwAAAAAAAOA/AAAAAAAA4D8AAAAAAADgPwAAAAAAAOA/AAAAAAAA4D8AAAAAAADgPwAAAAAAAOA/AAAAAAAA4D8CAAAAjAAAAAAAAAAAAAAAg8C6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DwLoF////AQAAAAAAAAAAAAAAAAAAAAAAAAAAAAAAAAAAAAAAAAAAAAAAAn9/fwDy8vIDzMzMAMDA/wB/f38AAAAAAAAAAAAAAAAAAAAAAAAAAAAhAAAAGAAAABQAAAChGQAAGycAAF8xAABZKQAAEAAAACYAAAAIAAAAAAAAAAAAAAA="/>
              </a:ext>
            </a:extLst>
          </p:cNvSpPr>
          <p:nvPr>
            <p:ph type="ftr" sz="quarter" idx="4294967295"/>
          </p:nvPr>
        </p:nvSpPr>
        <p:spPr/>
        <p:txBody>
          <a:bodyPr/>
          <a:lstStyle/>
          <a:p>
            <a:pPr/>
            <a:r>
              <a:t>robert@robertwgehl.org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F2F2F2"/>
      </a:lt2>
      <a:accent1>
        <a:srgbClr val="83C0BA"/>
      </a:accent1>
      <a:accent2>
        <a:srgbClr val="F3AA21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009999"/>
      </a:hlink>
      <a:folHlink>
        <a:srgbClr val="99CC00"/>
      </a:folHlink>
    </a:clrScheme>
    <a:fontScheme name="Presentation">
      <a:majorFont>
        <a:latin typeface="Century Gothic"/>
        <a:ea typeface="Century Gothic"/>
        <a:cs typeface="Century Gothic"/>
      </a:majorFont>
      <a:minorFont>
        <a:latin typeface="Calibri"/>
        <a:ea typeface="SimSu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F2F2F2"/>
        </a:lt2>
        <a:accent1>
          <a:srgbClr val="83C0BA"/>
        </a:accent1>
        <a:accent2>
          <a:srgbClr val="F3AA21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000000"/>
        </a:dk2>
        <a:lt2>
          <a:srgbClr val="F2F2F2"/>
        </a:lt2>
        <a:accent1>
          <a:srgbClr val="83C0BA"/>
        </a:accent1>
        <a:accent2>
          <a:srgbClr val="F3AA21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000000"/>
        </a:dk2>
        <a:lt2>
          <a:srgbClr val="F2F2F2"/>
        </a:lt2>
        <a:accent1>
          <a:srgbClr val="83C0BA"/>
        </a:accent1>
        <a:accent2>
          <a:srgbClr val="F3AA21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000000"/>
        </a:dk1>
        <a:lt1>
          <a:srgbClr val="FFFFFF"/>
        </a:lt1>
        <a:dk2>
          <a:srgbClr val="000000"/>
        </a:dk2>
        <a:lt2>
          <a:srgbClr val="F2F2F2"/>
        </a:lt2>
        <a:accent1>
          <a:srgbClr val="83C0BA"/>
        </a:accent1>
        <a:accent2>
          <a:srgbClr val="F3AA21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FFFFFF"/>
        </a:lt1>
        <a:dk2>
          <a:srgbClr val="000000"/>
        </a:dk2>
        <a:lt2>
          <a:srgbClr val="F2F2F2"/>
        </a:lt2>
        <a:accent1>
          <a:srgbClr val="83C0BA"/>
        </a:accent1>
        <a:accent2>
          <a:srgbClr val="F3AA21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000000"/>
        </a:dk1>
        <a:lt1>
          <a:srgbClr val="FFFFFF"/>
        </a:lt1>
        <a:dk2>
          <a:srgbClr val="000000"/>
        </a:dk2>
        <a:lt2>
          <a:srgbClr val="F2F2F2"/>
        </a:lt2>
        <a:accent1>
          <a:srgbClr val="83C0BA"/>
        </a:accent1>
        <a:accent2>
          <a:srgbClr val="F3AA21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0000"/>
        </a:dk1>
        <a:lt1>
          <a:srgbClr val="FFFFFF"/>
        </a:lt1>
        <a:dk2>
          <a:srgbClr val="000000"/>
        </a:dk2>
        <a:lt2>
          <a:srgbClr val="F2F2F2"/>
        </a:lt2>
        <a:accent1>
          <a:srgbClr val="83C0BA"/>
        </a:accent1>
        <a:accent2>
          <a:srgbClr val="F3AA21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000000"/>
        </a:dk1>
        <a:lt1>
          <a:srgbClr val="FFFFFF"/>
        </a:lt1>
        <a:dk2>
          <a:srgbClr val="000000"/>
        </a:dk2>
        <a:lt2>
          <a:srgbClr val="F2F2F2"/>
        </a:lt2>
        <a:accent1>
          <a:srgbClr val="83C0BA"/>
        </a:accent1>
        <a:accent2>
          <a:srgbClr val="F3AA21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00"/>
        </a:dk1>
        <a:lt1>
          <a:srgbClr val="FFFFFF"/>
        </a:lt1>
        <a:dk2>
          <a:srgbClr val="000000"/>
        </a:dk2>
        <a:lt2>
          <a:srgbClr val="F2F2F2"/>
        </a:lt2>
        <a:accent1>
          <a:srgbClr val="83C0BA"/>
        </a:accent1>
        <a:accent2>
          <a:srgbClr val="F3AA21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000000"/>
        </a:dk2>
        <a:lt2>
          <a:srgbClr val="F2F2F2"/>
        </a:lt2>
        <a:accent1>
          <a:srgbClr val="83C0BA"/>
        </a:accent1>
        <a:accent2>
          <a:srgbClr val="F3AA21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000000"/>
        </a:dk1>
        <a:lt1>
          <a:srgbClr val="FFFFFF"/>
        </a:lt1>
        <a:dk2>
          <a:srgbClr val="000000"/>
        </a:dk2>
        <a:lt2>
          <a:srgbClr val="F2F2F2"/>
        </a:lt2>
        <a:accent1>
          <a:srgbClr val="83C0BA"/>
        </a:accent1>
        <a:accent2>
          <a:srgbClr val="F3AA21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000000"/>
        </a:dk1>
        <a:lt1>
          <a:srgbClr val="FFFFFF"/>
        </a:lt1>
        <a:dk2>
          <a:srgbClr val="000000"/>
        </a:dk2>
        <a:lt2>
          <a:srgbClr val="F2F2F2"/>
        </a:lt2>
        <a:accent1>
          <a:srgbClr val="83C0BA"/>
        </a:accent1>
        <a:accent2>
          <a:srgbClr val="F3AA21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000000"/>
        </a:dk1>
        <a:lt1>
          <a:srgbClr val="FFFFFF"/>
        </a:lt1>
        <a:dk2>
          <a:srgbClr val="000000"/>
        </a:dk2>
        <a:lt2>
          <a:srgbClr val="F2F2F2"/>
        </a:lt2>
        <a:accent1>
          <a:srgbClr val="83C0BA"/>
        </a:accent1>
        <a:accent2>
          <a:srgbClr val="F3AA21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4">
        <a:dk1>
          <a:srgbClr val="000000"/>
        </a:dk1>
        <a:lt1>
          <a:srgbClr val="FFFFFF"/>
        </a:lt1>
        <a:dk2>
          <a:srgbClr val="000000"/>
        </a:dk2>
        <a:lt2>
          <a:srgbClr val="F2F2F2"/>
        </a:lt2>
        <a:accent1>
          <a:srgbClr val="83C0BA"/>
        </a:accent1>
        <a:accent2>
          <a:srgbClr val="F3AA21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5">
        <a:dk1>
          <a:srgbClr val="000000"/>
        </a:dk1>
        <a:lt1>
          <a:srgbClr val="FFFFFF"/>
        </a:lt1>
        <a:dk2>
          <a:srgbClr val="000000"/>
        </a:dk2>
        <a:lt2>
          <a:srgbClr val="F2F2F2"/>
        </a:lt2>
        <a:accent1>
          <a:srgbClr val="83C0BA"/>
        </a:accent1>
        <a:accent2>
          <a:srgbClr val="F3AA21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6">
        <a:dk1>
          <a:srgbClr val="000000"/>
        </a:dk1>
        <a:lt1>
          <a:srgbClr val="FFFFFF"/>
        </a:lt1>
        <a:dk2>
          <a:srgbClr val="000000"/>
        </a:dk2>
        <a:lt2>
          <a:srgbClr val="F2F2F2"/>
        </a:lt2>
        <a:accent1>
          <a:srgbClr val="83C0BA"/>
        </a:accent1>
        <a:accent2>
          <a:srgbClr val="F3AA21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7">
        <a:dk1>
          <a:srgbClr val="000000"/>
        </a:dk1>
        <a:lt1>
          <a:srgbClr val="FFFFFF"/>
        </a:lt1>
        <a:dk2>
          <a:srgbClr val="000000"/>
        </a:dk2>
        <a:lt2>
          <a:srgbClr val="F2F2F2"/>
        </a:lt2>
        <a:accent1>
          <a:srgbClr val="83C0BA"/>
        </a:accent1>
        <a:accent2>
          <a:srgbClr val="F3AA21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8">
        <a:dk1>
          <a:srgbClr val="000000"/>
        </a:dk1>
        <a:lt1>
          <a:srgbClr val="FFFFFF"/>
        </a:lt1>
        <a:dk2>
          <a:srgbClr val="000000"/>
        </a:dk2>
        <a:lt2>
          <a:srgbClr val="F2F2F2"/>
        </a:lt2>
        <a:accent1>
          <a:srgbClr val="83C0BA"/>
        </a:accent1>
        <a:accent2>
          <a:srgbClr val="F3AA21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9">
        <a:dk1>
          <a:srgbClr val="000000"/>
        </a:dk1>
        <a:lt1>
          <a:srgbClr val="FFFFFF"/>
        </a:lt1>
        <a:dk2>
          <a:srgbClr val="000000"/>
        </a:dk2>
        <a:lt2>
          <a:srgbClr val="F2F2F2"/>
        </a:lt2>
        <a:accent1>
          <a:srgbClr val="83C0BA"/>
        </a:accent1>
        <a:accent2>
          <a:srgbClr val="F3AA21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0">
        <a:dk1>
          <a:srgbClr val="000000"/>
        </a:dk1>
        <a:lt1>
          <a:srgbClr val="FFFFFF"/>
        </a:lt1>
        <a:dk2>
          <a:srgbClr val="000000"/>
        </a:dk2>
        <a:lt2>
          <a:srgbClr val="F2F2F2"/>
        </a:lt2>
        <a:accent1>
          <a:srgbClr val="83C0BA"/>
        </a:accent1>
        <a:accent2>
          <a:srgbClr val="F3AA21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1">
        <a:dk1>
          <a:srgbClr val="000000"/>
        </a:dk1>
        <a:lt1>
          <a:srgbClr val="FFFFFF"/>
        </a:lt1>
        <a:dk2>
          <a:srgbClr val="000000"/>
        </a:dk2>
        <a:lt2>
          <a:srgbClr val="F2F2F2"/>
        </a:lt2>
        <a:accent1>
          <a:srgbClr val="83C0BA"/>
        </a:accent1>
        <a:accent2>
          <a:srgbClr val="F3AA21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2">
        <a:dk1>
          <a:srgbClr val="000000"/>
        </a:dk1>
        <a:lt1>
          <a:srgbClr val="FFFFFF"/>
        </a:lt1>
        <a:dk2>
          <a:srgbClr val="000000"/>
        </a:dk2>
        <a:lt2>
          <a:srgbClr val="F2F2F2"/>
        </a:lt2>
        <a:accent1>
          <a:srgbClr val="83C0BA"/>
        </a:accent1>
        <a:accent2>
          <a:srgbClr val="F3AA21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3">
        <a:dk1>
          <a:srgbClr val="000000"/>
        </a:dk1>
        <a:lt1>
          <a:srgbClr val="FFFFFF"/>
        </a:lt1>
        <a:dk2>
          <a:srgbClr val="000000"/>
        </a:dk2>
        <a:lt2>
          <a:srgbClr val="F2F2F2"/>
        </a:lt2>
        <a:accent1>
          <a:srgbClr val="83C0BA"/>
        </a:accent1>
        <a:accent2>
          <a:srgbClr val="F3AA21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4">
        <a:dk1>
          <a:srgbClr val="000000"/>
        </a:dk1>
        <a:lt1>
          <a:srgbClr val="FFFFFF"/>
        </a:lt1>
        <a:dk2>
          <a:srgbClr val="000000"/>
        </a:dk2>
        <a:lt2>
          <a:srgbClr val="F2F2F2"/>
        </a:lt2>
        <a:accent1>
          <a:srgbClr val="83C0BA"/>
        </a:accent1>
        <a:accent2>
          <a:srgbClr val="F3AA21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009999"/>
      </a:hlink>
      <a:folHlink>
        <a:srgbClr val="99CC00"/>
      </a:folHlink>
    </a:clrScheme>
    <a:fontScheme name="Presentation">
      <a:majorFont>
        <a:latin typeface="Century Gothic"/>
        <a:ea typeface="Century Gothic"/>
        <a:cs typeface="Century Gothic"/>
      </a:majorFont>
      <a:minorFont>
        <a:latin typeface="Calibri"/>
        <a:ea typeface="SimSu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000000"/>
    </a:dk2>
    <a:lt2>
      <a:srgbClr val="F2F2F2"/>
    </a:lt2>
    <a:accent1>
      <a:srgbClr val="83C0BA"/>
    </a:accent1>
    <a:accent2>
      <a:srgbClr val="F3AA21"/>
    </a:accent2>
    <a:accent3>
      <a:srgbClr val="535379"/>
    </a:accent3>
    <a:accent4>
      <a:srgbClr val="737359"/>
    </a:accent4>
    <a:accent5>
      <a:srgbClr val="939339"/>
    </a:accent5>
    <a:accent6>
      <a:srgbClr val="B3B319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000000"/>
    </a:dk2>
    <a:lt2>
      <a:srgbClr val="F2F2F2"/>
    </a:lt2>
    <a:accent1>
      <a:srgbClr val="83C0BA"/>
    </a:accent1>
    <a:accent2>
      <a:srgbClr val="F3AA21"/>
    </a:accent2>
    <a:accent3>
      <a:srgbClr val="535379"/>
    </a:accent3>
    <a:accent4>
      <a:srgbClr val="737359"/>
    </a:accent4>
    <a:accent5>
      <a:srgbClr val="939339"/>
    </a:accent5>
    <a:accent6>
      <a:srgbClr val="B3B319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robert</cp:lastModifiedBy>
  <cp:revision>0</cp:revision>
  <dcterms:created xsi:type="dcterms:W3CDTF">2017-10-26T06:45:49Z</dcterms:created>
  <dcterms:modified xsi:type="dcterms:W3CDTF">2019-10-04T20:47:57Z</dcterms:modified>
</cp:coreProperties>
</file>